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</p:sldMasterIdLst>
  <p:notesMasterIdLst>
    <p:notesMasterId r:id="rId36"/>
  </p:notesMasterIdLst>
  <p:sldIdLst>
    <p:sldId id="450" r:id="rId6"/>
    <p:sldId id="364" r:id="rId7"/>
    <p:sldId id="340" r:id="rId8"/>
    <p:sldId id="452" r:id="rId9"/>
    <p:sldId id="397" r:id="rId10"/>
    <p:sldId id="410" r:id="rId11"/>
    <p:sldId id="376" r:id="rId12"/>
    <p:sldId id="402" r:id="rId13"/>
    <p:sldId id="373" r:id="rId14"/>
    <p:sldId id="411" r:id="rId15"/>
    <p:sldId id="351" r:id="rId16"/>
    <p:sldId id="404" r:id="rId17"/>
    <p:sldId id="413" r:id="rId18"/>
    <p:sldId id="443" r:id="rId19"/>
    <p:sldId id="425" r:id="rId20"/>
    <p:sldId id="428" r:id="rId21"/>
    <p:sldId id="426" r:id="rId22"/>
    <p:sldId id="427" r:id="rId23"/>
    <p:sldId id="429" r:id="rId24"/>
    <p:sldId id="430" r:id="rId25"/>
    <p:sldId id="431" r:id="rId26"/>
    <p:sldId id="436" r:id="rId27"/>
    <p:sldId id="438" r:id="rId28"/>
    <p:sldId id="439" r:id="rId29"/>
    <p:sldId id="440" r:id="rId30"/>
    <p:sldId id="444" r:id="rId31"/>
    <p:sldId id="433" r:id="rId32"/>
    <p:sldId id="451" r:id="rId33"/>
    <p:sldId id="396" r:id="rId34"/>
    <p:sldId id="449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1pPr>
    <a:lvl2pPr marL="0" marR="0" indent="2286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2pPr>
    <a:lvl3pPr marL="0" marR="0" indent="4572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3pPr>
    <a:lvl4pPr marL="0" marR="0" indent="6858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4pPr>
    <a:lvl5pPr marL="0" marR="0" indent="9144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5pPr>
    <a:lvl6pPr marL="0" marR="0" indent="11430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6pPr>
    <a:lvl7pPr marL="0" marR="0" indent="13716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7pPr>
    <a:lvl8pPr marL="0" marR="0" indent="16002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8pPr>
    <a:lvl9pPr marL="0" marR="0" indent="1828800" algn="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-48" normalizeH="0" baseline="0">
        <a:ln>
          <a:noFill/>
        </a:ln>
        <a:solidFill>
          <a:srgbClr val="949CA9"/>
        </a:solidFill>
        <a:effectLst/>
        <a:uFillTx/>
        <a:latin typeface="Source Sans Pro"/>
        <a:ea typeface="Source Sans Pro"/>
        <a:cs typeface="Source Sans Pro"/>
        <a:sym typeface="Source Sans Pro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22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8E0"/>
    <a:srgbClr val="236090"/>
    <a:srgbClr val="0193CF"/>
    <a:srgbClr val="02C78D"/>
    <a:srgbClr val="FFFEFF"/>
    <a:srgbClr val="DEECFF"/>
    <a:srgbClr val="00CC3F"/>
    <a:srgbClr val="00BC3A"/>
    <a:srgbClr val="267196"/>
    <a:srgbClr val="FF4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6" autoAdjust="0"/>
    <p:restoredTop sz="86347" autoAdjust="0"/>
  </p:normalViewPr>
  <p:slideViewPr>
    <p:cSldViewPr snapToGrid="0" snapToObjects="1">
      <p:cViewPr varScale="1">
        <p:scale>
          <a:sx n="32" d="100"/>
          <a:sy n="32" d="100"/>
        </p:scale>
        <p:origin x="1278" y="96"/>
      </p:cViewPr>
      <p:guideLst>
        <p:guide orient="horz" pos="4320"/>
        <p:guide pos="7680"/>
        <p:guide orient="horz" pos="225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7377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/>
          <a:lstStyle/>
          <a:p>
            <a:fld id="{B41C460B-F5C0-412E-9C3D-CE6C72DA143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70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9086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7807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9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80000"/>
              </a:lnSpc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22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220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9183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1821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672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5540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138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7181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1827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7764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000" dirty="0"/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000" dirty="0"/>
              <a:t>.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000" dirty="0">
              <a:solidFill>
                <a:schemeClr val="tx2"/>
              </a:solidFill>
              <a:latin typeface="Verdana"/>
              <a:cs typeface="Verdana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6692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56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 hangingPunct="1">
              <a:lnSpc>
                <a:spcPct val="117999"/>
              </a:lnSpc>
              <a:defRPr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5118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 hangingPunct="1">
              <a:lnSpc>
                <a:spcPct val="117999"/>
              </a:lnSpc>
              <a:defRPr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0932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4853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0071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6035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019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77781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019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52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</p:spTree>
    <p:extLst>
      <p:ext uri="{BB962C8B-B14F-4D97-AF65-F5344CB8AC3E}">
        <p14:creationId xmlns:p14="http://schemas.microsoft.com/office/powerpoint/2010/main" val="1593068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24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8540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0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05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</p:txBody>
      </p:sp>
    </p:spTree>
    <p:extLst>
      <p:ext uri="{BB962C8B-B14F-4D97-AF65-F5344CB8AC3E}">
        <p14:creationId xmlns:p14="http://schemas.microsoft.com/office/powerpoint/2010/main" val="197780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adioma.com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4366CC-02DD-4AEC-A223-FB179A8B1895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x-none"/>
              <a:t>Klik om de tekststijl van het model te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A49AC0-2457-46C7-92FB-007DA4BE1EDD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x-none"/>
              <a:t>Klik om de tekststijl van het model te bewerken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1277E7-4EAA-4CD7-9971-295D88E8557C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C063EA-24F4-4F1D-AB06-9E1BED6CCB80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17928168" y="349251"/>
            <a:ext cx="5634565" cy="11680826"/>
          </a:xfrm>
        </p:spPr>
        <p:txBody>
          <a:bodyPr vert="eaVert"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024467" y="349251"/>
            <a:ext cx="16497301" cy="11680826"/>
          </a:xfrm>
        </p:spPr>
        <p:txBody>
          <a:bodyPr vert="eaVert"/>
          <a:lstStyle/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A9310-BF4F-443D-A7E8-78D1799BFB35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467" y="349251"/>
            <a:ext cx="22538267" cy="2012950"/>
          </a:xfrm>
        </p:spPr>
        <p:txBody>
          <a:bodyPr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024468" y="3556000"/>
            <a:ext cx="11065933" cy="8474076"/>
          </a:xfrm>
        </p:spPr>
        <p:txBody>
          <a:bodyPr/>
          <a:lstStyle/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496802" y="3556000"/>
            <a:ext cx="11065933" cy="8474076"/>
          </a:xfrm>
        </p:spPr>
        <p:txBody>
          <a:bodyPr/>
          <a:lstStyle/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8A0A8-323F-4021-A3EB-989219F66ACD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10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2026337" y="13224034"/>
            <a:ext cx="1068689" cy="2762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356" tIns="45356" rIns="45356" bIns="45356" anchor="ctr">
            <a:spAutoFit/>
          </a:bodyPr>
          <a:lstStyle>
            <a:lvl1pPr algn="l">
              <a:defRPr sz="1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ADIOMA.COM</a:t>
            </a:r>
          </a:p>
        </p:txBody>
      </p:sp>
      <p:sp>
        <p:nvSpPr>
          <p:cNvPr id="12" name="Shape 12"/>
          <p:cNvSpPr/>
          <p:nvPr/>
        </p:nvSpPr>
        <p:spPr>
          <a:xfrm>
            <a:off x="19899758" y="13224034"/>
            <a:ext cx="2241156" cy="2762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356" tIns="45356" rIns="45356" bIns="45356" anchor="ctr">
            <a:spAutoFit/>
          </a:bodyPr>
          <a:lstStyle>
            <a:lvl1pPr algn="l">
              <a:defRPr sz="12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>
                <a:solidFill>
                  <a:srgbClr val="0700FF"/>
                </a:solidFill>
              </a:rPr>
              <a:t>TEMPLATE</a:t>
            </a:r>
            <a:r>
              <a:rPr lang="en-US" baseline="0" dirty="0">
                <a:solidFill>
                  <a:srgbClr val="0700FF"/>
                </a:solidFill>
              </a:rPr>
              <a:t> BY</a:t>
            </a:r>
            <a:endParaRPr dirty="0">
              <a:solidFill>
                <a:srgbClr val="0700FF"/>
              </a:solidFill>
            </a:endParaRP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803128" y="11525250"/>
            <a:ext cx="765043" cy="507096"/>
          </a:xfrm>
          <a:prstGeom prst="rect">
            <a:avLst/>
          </a:prstGeom>
        </p:spPr>
        <p:txBody>
          <a:bodyPr lIns="45356" tIns="45356" rIns="45356" bIns="45356"/>
          <a:lstStyle>
            <a:lvl1pPr algn="ctr" defTabSz="982734">
              <a:lnSpc>
                <a:spcPct val="100000"/>
              </a:lnSpc>
              <a:tabLst/>
              <a:defRPr sz="27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 smtClean="0"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08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5" descr="payoff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105467" y="10633076"/>
            <a:ext cx="10278533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4467" y="2936877"/>
            <a:ext cx="20472400" cy="3841750"/>
          </a:xfrm>
        </p:spPr>
        <p:txBody>
          <a:bodyPr/>
          <a:lstStyle>
            <a:lvl1pPr>
              <a:defRPr sz="8000"/>
            </a:lvl1pPr>
          </a:lstStyle>
          <a:p>
            <a:pPr lvl="0"/>
            <a:r>
              <a:rPr lang="nl-NL" noProof="0"/>
              <a:t>Click to edit </a:t>
            </a:r>
            <a:br>
              <a:rPr lang="nl-NL" noProof="0"/>
            </a:br>
            <a:r>
              <a:rPr lang="nl-NL" noProof="0"/>
              <a:t>Master title</a:t>
            </a:r>
            <a:br>
              <a:rPr lang="nl-NL" noProof="0"/>
            </a:br>
            <a:r>
              <a:rPr lang="nl-NL" noProof="0"/>
              <a:t>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4467" y="7524750"/>
            <a:ext cx="20472400" cy="1717676"/>
          </a:xfrm>
        </p:spPr>
        <p:txBody>
          <a:bodyPr/>
          <a:lstStyle>
            <a:lvl1pPr marL="0" indent="0">
              <a:buFont typeface="Wingdings 2" charset="0"/>
              <a:buNone/>
              <a:defRPr sz="4800"/>
            </a:lvl1pPr>
          </a:lstStyle>
          <a:p>
            <a:pPr lvl="0"/>
            <a:r>
              <a:rPr lang="nl-NL" noProof="0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024467" y="12103100"/>
            <a:ext cx="20472400" cy="52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600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2200" smtClean="0">
                <a:solidFill>
                  <a:schemeClr val="accent1"/>
                </a:solidFill>
                <a:latin typeface="+mn-lt"/>
                <a:ea typeface="ＭＳ Ｐゴシック" charset="0"/>
              </a:defRPr>
            </a:lvl1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kern="1200" spc="0">
              <a:solidFill>
                <a:srgbClr val="000078"/>
              </a:solidFill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24467" y="11722100"/>
            <a:ext cx="20472400" cy="5207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200" smtClean="0"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</p:spTree>
    <p:extLst>
      <p:ext uri="{BB962C8B-B14F-4D97-AF65-F5344CB8AC3E}">
        <p14:creationId xmlns:p14="http://schemas.microsoft.com/office/powerpoint/2010/main" val="41563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A9386E-BEB1-4A02-9007-93FAD80D75BB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x-none"/>
              <a:t>Klik om de tekststijl van het model te bewerken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B71846-E323-418C-A2BB-F34258D8850E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024468" y="3556000"/>
            <a:ext cx="11065933" cy="84740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496802" y="3556000"/>
            <a:ext cx="11065933" cy="84740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32FB58-C0FE-4709-B61E-A363760E0243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x-none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x-none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x-none"/>
              <a:t>Klik om de tekststijl van het model te bewerken</a:t>
            </a:r>
          </a:p>
          <a:p>
            <a:pPr lvl="1"/>
            <a:r>
              <a:rPr lang="x-none"/>
              <a:t>Tweede niveau</a:t>
            </a:r>
          </a:p>
          <a:p>
            <a:pPr lvl="2"/>
            <a:r>
              <a:rPr lang="x-none"/>
              <a:t>Derde niveau</a:t>
            </a:r>
          </a:p>
          <a:p>
            <a:pPr lvl="3"/>
            <a:r>
              <a:rPr lang="x-none"/>
              <a:t>Vierde niveau</a:t>
            </a:r>
          </a:p>
          <a:p>
            <a:pPr lvl="4"/>
            <a:r>
              <a:rPr lang="x-none"/>
              <a:t>Vijfde niveau</a:t>
            </a:r>
            <a:endParaRPr lang="nl-N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D6ECFB-CCEA-4090-AA24-DBB636C8118C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Titelstijl van model bewerken</a:t>
            </a: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000078"/>
                </a:solidFill>
              </a:rPr>
              <a:t>DOES London 2017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23BD6-1F63-4C3D-A31B-CA178EF0865D}" type="slidenum">
              <a:rPr lang="nl-NL">
                <a:solidFill>
                  <a:srgbClr val="000078"/>
                </a:solidFill>
              </a:rPr>
              <a:pPr/>
              <a:t>‹nr.›</a:t>
            </a:fld>
            <a:endParaRPr lang="nl-NL">
              <a:solidFill>
                <a:srgbClr val="000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5724" y="12929644"/>
            <a:ext cx="23372553" cy="1"/>
          </a:xfrm>
          <a:prstGeom prst="line">
            <a:avLst/>
          </a:prstGeom>
          <a:ln w="12700">
            <a:solidFill>
              <a:srgbClr val="FFFFFF">
                <a:alpha val="882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rot="10800000" flipH="1">
            <a:off x="23169116" y="372950"/>
            <a:ext cx="800437" cy="759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7" y="0"/>
                </a:moveTo>
                <a:lnTo>
                  <a:pt x="53" y="8251"/>
                </a:lnTo>
                <a:lnTo>
                  <a:pt x="81" y="8340"/>
                </a:lnTo>
                <a:lnTo>
                  <a:pt x="0" y="8340"/>
                </a:lnTo>
                <a:lnTo>
                  <a:pt x="0" y="21600"/>
                </a:lnTo>
                <a:lnTo>
                  <a:pt x="4168" y="21600"/>
                </a:lnTo>
                <a:lnTo>
                  <a:pt x="17485" y="21600"/>
                </a:lnTo>
                <a:lnTo>
                  <a:pt x="21545" y="21600"/>
                </a:lnTo>
                <a:lnTo>
                  <a:pt x="21545" y="8430"/>
                </a:lnTo>
                <a:lnTo>
                  <a:pt x="21600" y="8251"/>
                </a:lnTo>
                <a:lnTo>
                  <a:pt x="10827" y="0"/>
                </a:lnTo>
                <a:close/>
              </a:path>
            </a:pathLst>
          </a:custGeom>
          <a:solidFill>
            <a:srgbClr val="5D5D7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373932" y="433546"/>
            <a:ext cx="390806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1800" spc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xStyles>
    <p:titleStyle>
      <a:lvl1pPr marL="0" marR="0" indent="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1pPr>
      <a:lvl2pPr marL="0" marR="0" indent="2286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2pPr>
      <a:lvl3pPr marL="0" marR="0" indent="4572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3pPr>
      <a:lvl4pPr marL="0" marR="0" indent="6858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4pPr>
      <a:lvl5pPr marL="0" marR="0" indent="9144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5pPr>
      <a:lvl6pPr marL="0" marR="0" indent="11430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6pPr>
      <a:lvl7pPr marL="0" marR="0" indent="13716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7pPr>
      <a:lvl8pPr marL="0" marR="0" indent="16002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8pPr>
      <a:lvl9pPr marL="0" marR="0" indent="1828800" algn="r" defTabSz="821531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1" i="0" u="none" strike="noStrike" cap="none" spc="-133" baseline="0">
          <a:ln>
            <a:noFill/>
          </a:ln>
          <a:solidFill>
            <a:srgbClr val="F7FEFF"/>
          </a:solidFill>
          <a:uFillTx/>
          <a:latin typeface="+mn-lt"/>
          <a:ea typeface="+mn-ea"/>
          <a:cs typeface="+mn-cs"/>
          <a:sym typeface="Poppins"/>
        </a:defRPr>
      </a:lvl9pPr>
    </p:titleStyle>
    <p:bodyStyle>
      <a:lvl1pPr marL="2963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7408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1853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6298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0743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5188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29633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4078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3852333" marR="0" indent="-296333" algn="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2400" b="0" i="0" u="none" strike="noStrike" cap="none" spc="-48" baseline="0">
          <a:ln>
            <a:noFill/>
          </a:ln>
          <a:solidFill>
            <a:srgbClr val="949CA9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oppins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349251"/>
            <a:ext cx="22538267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600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24467" y="3556000"/>
            <a:ext cx="22538267" cy="847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600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24467" y="12607926"/>
            <a:ext cx="14952133" cy="58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600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2600" smtClean="0">
                <a:solidFill>
                  <a:schemeClr val="accent1"/>
                </a:solidFill>
                <a:latin typeface="+mn-lt"/>
                <a:ea typeface="ＭＳ Ｐゴシック" charset="0"/>
              </a:defRPr>
            </a:lvl1pPr>
          </a:lstStyle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nl-NL" kern="1200" spc="0">
                <a:solidFill>
                  <a:srgbClr val="000078"/>
                </a:solidFill>
                <a:cs typeface="+mn-cs"/>
              </a:rPr>
              <a:t>DOES London 2017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447002" y="12607926"/>
            <a:ext cx="1638301" cy="58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2600">
                <a:solidFill>
                  <a:schemeClr val="accent1"/>
                </a:solidFill>
                <a:latin typeface="Verdana" pitchFamily="34" charset="0"/>
              </a:defRPr>
            </a:lvl1pPr>
          </a:lstStyle>
          <a:p>
            <a:pPr defTabSz="1828800" fontAlgn="base" hangingPunct="1">
              <a:spcBef>
                <a:spcPct val="0"/>
              </a:spcBef>
              <a:spcAft>
                <a:spcPct val="0"/>
              </a:spcAft>
            </a:pPr>
            <a:fld id="{703D0FF0-1AA8-4D23-BECD-EAD7A5D8A3DF}" type="slidenum">
              <a:rPr lang="nl-NL" kern="1200" spc="0" smtClean="0">
                <a:solidFill>
                  <a:srgbClr val="000078"/>
                </a:solidFill>
                <a:ea typeface="ＭＳ Ｐゴシック"/>
                <a:cs typeface="+mn-cs"/>
              </a:rPr>
              <a:pPr defTabSz="1828800" fontAlgn="base" hangingPunct="1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nl-NL" kern="1200" spc="0">
              <a:solidFill>
                <a:srgbClr val="000078"/>
              </a:solidFill>
              <a:ea typeface="ＭＳ Ｐゴシック"/>
              <a:cs typeface="+mn-cs"/>
            </a:endParaRPr>
          </a:p>
        </p:txBody>
      </p:sp>
      <p:sp>
        <p:nvSpPr>
          <p:cNvPr id="2" name="Freeform 34"/>
          <p:cNvSpPr>
            <a:spLocks/>
          </p:cNvSpPr>
          <p:nvPr userDrawn="1"/>
        </p:nvSpPr>
        <p:spPr bwMode="auto">
          <a:xfrm>
            <a:off x="22508635" y="12112627"/>
            <a:ext cx="1875365" cy="1603374"/>
          </a:xfrm>
          <a:custGeom>
            <a:avLst/>
            <a:gdLst>
              <a:gd name="T0" fmla="*/ 0 w 736"/>
              <a:gd name="T1" fmla="*/ 400844 h 736"/>
              <a:gd name="T2" fmla="*/ 703262 w 736"/>
              <a:gd name="T3" fmla="*/ 801687 h 736"/>
              <a:gd name="T4" fmla="*/ 703262 w 736"/>
              <a:gd name="T5" fmla="*/ 797330 h 736"/>
              <a:gd name="T6" fmla="*/ 9555 w 736"/>
              <a:gd name="T7" fmla="*/ 400844 h 736"/>
              <a:gd name="T8" fmla="*/ 703262 w 736"/>
              <a:gd name="T9" fmla="*/ 4357 h 736"/>
              <a:gd name="T10" fmla="*/ 703262 w 736"/>
              <a:gd name="T11" fmla="*/ 0 h 736"/>
              <a:gd name="T12" fmla="*/ 0 w 736"/>
              <a:gd name="T13" fmla="*/ 400844 h 7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36" h="736">
                <a:moveTo>
                  <a:pt x="0" y="368"/>
                </a:moveTo>
                <a:lnTo>
                  <a:pt x="736" y="736"/>
                </a:lnTo>
                <a:lnTo>
                  <a:pt x="736" y="732"/>
                </a:lnTo>
                <a:lnTo>
                  <a:pt x="10" y="368"/>
                </a:lnTo>
                <a:lnTo>
                  <a:pt x="736" y="4"/>
                </a:lnTo>
                <a:lnTo>
                  <a:pt x="736" y="0"/>
                </a:lnTo>
                <a:lnTo>
                  <a:pt x="0" y="368"/>
                </a:lnTo>
                <a:close/>
              </a:path>
            </a:pathLst>
          </a:custGeom>
          <a:solidFill>
            <a:schemeClr val="accent2"/>
          </a:solidFill>
          <a:ln w="9525" cmpd="sng">
            <a:solidFill>
              <a:srgbClr val="0092CF"/>
            </a:solidFill>
            <a:round/>
            <a:headEnd/>
            <a:tailEnd/>
          </a:ln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</a:pPr>
            <a:endParaRPr lang="nl-NL" sz="3600" kern="1200" spc="0">
              <a:solidFill>
                <a:srgbClr val="231F20"/>
              </a:solidFill>
              <a:latin typeface="Arial" pitchFamily="34" charset="0"/>
              <a:ea typeface="ＭＳ Ｐゴシック"/>
              <a:cs typeface="+mn-cs"/>
            </a:endParaRPr>
          </a:p>
        </p:txBody>
      </p:sp>
      <p:sp>
        <p:nvSpPr>
          <p:cNvPr id="1059" name="Line 35"/>
          <p:cNvSpPr>
            <a:spLocks noChangeShapeType="1"/>
          </p:cNvSpPr>
          <p:nvPr userDrawn="1"/>
        </p:nvSpPr>
        <p:spPr bwMode="auto">
          <a:xfrm>
            <a:off x="0" y="13712826"/>
            <a:ext cx="24384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sz="3600" kern="1200" spc="0">
              <a:solidFill>
                <a:srgbClr val="231F2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069" name="Line 45"/>
          <p:cNvSpPr>
            <a:spLocks noChangeShapeType="1"/>
          </p:cNvSpPr>
          <p:nvPr userDrawn="1"/>
        </p:nvSpPr>
        <p:spPr bwMode="auto">
          <a:xfrm>
            <a:off x="0" y="12112626"/>
            <a:ext cx="24384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sz="3600" kern="1200" spc="0">
              <a:solidFill>
                <a:srgbClr val="231F20"/>
              </a:solidFill>
              <a:latin typeface="Arial" charset="0"/>
              <a:ea typeface="ＭＳ Ｐゴシック"/>
              <a:cs typeface="+mn-cs"/>
            </a:endParaRPr>
          </a:p>
        </p:txBody>
      </p:sp>
      <p:sp>
        <p:nvSpPr>
          <p:cNvPr id="1071" name="Line 47"/>
          <p:cNvSpPr>
            <a:spLocks noChangeShapeType="1"/>
          </p:cNvSpPr>
          <p:nvPr userDrawn="1"/>
        </p:nvSpPr>
        <p:spPr bwMode="auto">
          <a:xfrm>
            <a:off x="0" y="2720976"/>
            <a:ext cx="243840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nl-NL" sz="3600" kern="1200" spc="0">
              <a:solidFill>
                <a:srgbClr val="231F20"/>
              </a:solidFill>
              <a:latin typeface="Arial" charset="0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00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5pPr>
      <a:lvl6pPr marL="914400" algn="l" rtl="0" fontAlgn="base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6pPr>
      <a:lvl7pPr marL="1828800" algn="l" rtl="0" fontAlgn="base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7pPr>
      <a:lvl8pPr marL="2743200" algn="l" rtl="0" fontAlgn="base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8pPr>
      <a:lvl9pPr marL="3657600" algn="l" rtl="0" fontAlgn="base">
        <a:spcBef>
          <a:spcPct val="0"/>
        </a:spcBef>
        <a:spcAft>
          <a:spcPct val="0"/>
        </a:spcAft>
        <a:defRPr sz="5200" b="1">
          <a:solidFill>
            <a:schemeClr val="accent1"/>
          </a:solidFill>
          <a:latin typeface="Verdana" charset="0"/>
          <a:ea typeface="ＭＳ Ｐゴシック" charset="0"/>
        </a:defRPr>
      </a:lvl9pPr>
    </p:titleStyle>
    <p:bodyStyle>
      <a:lvl1pPr marL="542926" indent="-542926" algn="l" rtl="0" eaLnBrk="0" fontAlgn="base" hangingPunct="0">
        <a:spcBef>
          <a:spcPct val="0"/>
        </a:spcBef>
        <a:spcAft>
          <a:spcPct val="20000"/>
        </a:spcAft>
        <a:buClr>
          <a:srgbClr val="0092CF"/>
        </a:buClr>
        <a:buSzPct val="80000"/>
        <a:buFont typeface="Wingdings 2" pitchFamily="18" charset="2"/>
        <a:buChar char="¢"/>
        <a:defRPr sz="4400">
          <a:solidFill>
            <a:schemeClr val="accent1"/>
          </a:solidFill>
          <a:latin typeface="+mn-lt"/>
          <a:ea typeface="+mn-ea"/>
          <a:cs typeface="+mn-cs"/>
        </a:defRPr>
      </a:lvl1pPr>
      <a:lvl2pPr marL="1101726" indent="-555626" algn="l" rtl="0" eaLnBrk="0" fontAlgn="base" hangingPunct="0">
        <a:spcBef>
          <a:spcPct val="0"/>
        </a:spcBef>
        <a:spcAft>
          <a:spcPct val="20000"/>
        </a:spcAft>
        <a:buClr>
          <a:srgbClr val="F36F21"/>
        </a:buClr>
        <a:buSzPct val="80000"/>
        <a:buFont typeface="Wingdings 2" pitchFamily="18" charset="2"/>
        <a:buChar char="¢"/>
        <a:defRPr sz="4000">
          <a:solidFill>
            <a:schemeClr val="accent1"/>
          </a:solidFill>
          <a:latin typeface="+mn-lt"/>
          <a:ea typeface="+mn-ea"/>
        </a:defRPr>
      </a:lvl2pPr>
      <a:lvl3pPr marL="1625600" indent="-52070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Font typeface="Arial" pitchFamily="34" charset="0"/>
        <a:buChar char="-"/>
        <a:defRPr sz="4000">
          <a:solidFill>
            <a:schemeClr val="accent1"/>
          </a:solidFill>
          <a:latin typeface="+mn-lt"/>
          <a:ea typeface="+mn-ea"/>
        </a:defRPr>
      </a:lvl3pPr>
      <a:lvl4pPr marL="2168526" indent="-53975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Font typeface="Arial" pitchFamily="34" charset="0"/>
        <a:buChar char="-"/>
        <a:defRPr sz="4000">
          <a:solidFill>
            <a:schemeClr val="accent1"/>
          </a:solidFill>
          <a:latin typeface="+mn-lt"/>
          <a:ea typeface="+mn-ea"/>
        </a:defRPr>
      </a:lvl4pPr>
      <a:lvl5pPr marL="2708276" indent="-536576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Font typeface="Arial" pitchFamily="34" charset="0"/>
        <a:buChar char="-"/>
        <a:defRPr sz="4000">
          <a:solidFill>
            <a:schemeClr val="accent1"/>
          </a:solidFill>
          <a:latin typeface="+mn-lt"/>
          <a:ea typeface="+mn-ea"/>
        </a:defRPr>
      </a:lvl5pPr>
      <a:lvl6pPr marL="3622676" indent="-536576" algn="l" rtl="0" fontAlgn="base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-"/>
        <a:defRPr sz="4000">
          <a:solidFill>
            <a:schemeClr val="accent1"/>
          </a:solidFill>
          <a:latin typeface="+mn-lt"/>
          <a:ea typeface="+mn-ea"/>
        </a:defRPr>
      </a:lvl6pPr>
      <a:lvl7pPr marL="4537076" indent="-536576" algn="l" rtl="0" fontAlgn="base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-"/>
        <a:defRPr sz="4000">
          <a:solidFill>
            <a:schemeClr val="accent1"/>
          </a:solidFill>
          <a:latin typeface="+mn-lt"/>
          <a:ea typeface="+mn-ea"/>
        </a:defRPr>
      </a:lvl7pPr>
      <a:lvl8pPr marL="5451476" indent="-536576" algn="l" rtl="0" fontAlgn="base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-"/>
        <a:defRPr sz="4000">
          <a:solidFill>
            <a:schemeClr val="accent1"/>
          </a:solidFill>
          <a:latin typeface="+mn-lt"/>
          <a:ea typeface="+mn-ea"/>
        </a:defRPr>
      </a:lvl8pPr>
      <a:lvl9pPr marL="6365876" indent="-536576" algn="l" rtl="0" fontAlgn="base">
        <a:spcBef>
          <a:spcPct val="0"/>
        </a:spcBef>
        <a:spcAft>
          <a:spcPct val="20000"/>
        </a:spcAft>
        <a:buClr>
          <a:schemeClr val="tx1"/>
        </a:buClr>
        <a:buFont typeface="Arial" charset="0"/>
        <a:buChar char="-"/>
        <a:defRPr sz="4000">
          <a:solidFill>
            <a:schemeClr val="accent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ieke@mijlpaal.n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rk.n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rk.n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>
          <a:xfrm>
            <a:off x="780627" y="11349101"/>
            <a:ext cx="13484013" cy="1015347"/>
          </a:xfrm>
        </p:spPr>
        <p:txBody>
          <a:bodyPr/>
          <a:lstStyle/>
          <a:p>
            <a:r>
              <a:rPr lang="nl-NL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Mieke Deenen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416339" cy="10458450"/>
          </a:xfrm>
          <a:prstGeom prst="rect">
            <a:avLst/>
          </a:prstGeom>
        </p:spPr>
      </p:pic>
      <p:sp>
        <p:nvSpPr>
          <p:cNvPr id="6" name="Title 14"/>
          <p:cNvSpPr>
            <a:spLocks noGrp="1"/>
          </p:cNvSpPr>
          <p:nvPr>
            <p:ph type="ctrTitle"/>
          </p:nvPr>
        </p:nvSpPr>
        <p:spPr>
          <a:xfrm>
            <a:off x="14858" y="7385954"/>
            <a:ext cx="24401482" cy="3061328"/>
          </a:xfrm>
          <a:solidFill>
            <a:srgbClr val="4898E0">
              <a:alpha val="60000"/>
            </a:srgb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nl-NL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First Step </a:t>
            </a:r>
            <a:r>
              <a:rPr lang="nl-NL" sz="8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8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nl-NL" sz="6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nl-NL" sz="6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Building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technical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organizational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confidence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automated</a:t>
            </a:r>
            <a:r>
              <a:rPr lang="nl-NL" sz="4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4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deployments</a:t>
            </a:r>
            <a:r>
              <a:rPr lang="nl-NL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nl-NL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144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1905001" y="1062825"/>
            <a:ext cx="20840700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tightening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2599731" y="2676782"/>
            <a:ext cx="20382185" cy="964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57250" lvl="1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gates, more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pass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lang="nl-NL" sz="4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to release anything</a:t>
            </a:r>
          </a:p>
          <a:p>
            <a:pPr algn="l">
              <a:lnSpc>
                <a:spcPct val="120000"/>
              </a:lnSpc>
            </a:pP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Stability: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debt, failures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releases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dependencies</a:t>
            </a:r>
          </a:p>
          <a:p>
            <a:pPr algn="l">
              <a:lnSpc>
                <a:spcPct val="120000"/>
              </a:lnSpc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Business: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costs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operations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Harder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fulfill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endParaRPr lang="nl-NL" sz="4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opportunity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innovate</a:t>
            </a:r>
            <a:endParaRPr lang="nl-NL" sz="4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Culture:</a:t>
            </a:r>
          </a:p>
          <a:p>
            <a:pPr marL="857250" lvl="2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trust in change or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  <a:endParaRPr lang="nl-NL" sz="4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2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trust in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suppliers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nl-NL" sz="4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blame</a:t>
            </a:r>
            <a:r>
              <a:rPr lang="nl-NL" sz="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culture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496" y="8660096"/>
            <a:ext cx="2682190" cy="301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7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2643439" y="3633730"/>
            <a:ext cx="2038218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availability of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mr-IN" sz="6000" dirty="0">
                <a:solidFill>
                  <a:schemeClr val="tx2"/>
                </a:solidFill>
                <a:latin typeface="Calibri" panose="020F0502020204030204" pitchFamily="34" charset="0"/>
                <a:cs typeface="Verdana"/>
              </a:rPr>
              <a:t>…</a:t>
            </a:r>
            <a:r>
              <a:rPr lang="en-US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new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basis in a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predictable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way without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downtime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...?</a:t>
            </a:r>
          </a:p>
          <a:p>
            <a:pPr algn="l"/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  <p:sp>
        <p:nvSpPr>
          <p:cNvPr id="10" name="Shape 107"/>
          <p:cNvSpPr/>
          <p:nvPr/>
        </p:nvSpPr>
        <p:spPr>
          <a:xfrm>
            <a:off x="11562555" y="11732887"/>
            <a:ext cx="1380980" cy="371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8" y="13407"/>
                </a:moveTo>
                <a:lnTo>
                  <a:pt x="11895" y="13407"/>
                </a:lnTo>
                <a:lnTo>
                  <a:pt x="11895" y="4097"/>
                </a:lnTo>
                <a:cubicBezTo>
                  <a:pt x="11895" y="1823"/>
                  <a:pt x="11406" y="0"/>
                  <a:pt x="10795" y="0"/>
                </a:cubicBezTo>
                <a:cubicBezTo>
                  <a:pt x="10183" y="0"/>
                  <a:pt x="9694" y="1823"/>
                  <a:pt x="9694" y="4097"/>
                </a:cubicBezTo>
                <a:lnTo>
                  <a:pt x="9694" y="13407"/>
                </a:lnTo>
                <a:lnTo>
                  <a:pt x="1100" y="13407"/>
                </a:lnTo>
                <a:cubicBezTo>
                  <a:pt x="489" y="13407"/>
                  <a:pt x="0" y="15228"/>
                  <a:pt x="0" y="17503"/>
                </a:cubicBezTo>
                <a:cubicBezTo>
                  <a:pt x="0" y="19780"/>
                  <a:pt x="489" y="21600"/>
                  <a:pt x="1100" y="21600"/>
                </a:cubicBezTo>
                <a:lnTo>
                  <a:pt x="20500" y="21600"/>
                </a:lnTo>
                <a:cubicBezTo>
                  <a:pt x="21111" y="21600"/>
                  <a:pt x="21600" y="19780"/>
                  <a:pt x="21600" y="17503"/>
                </a:cubicBezTo>
                <a:cubicBezTo>
                  <a:pt x="21589" y="15228"/>
                  <a:pt x="21100" y="13407"/>
                  <a:pt x="20488" y="13407"/>
                </a:cubicBezTo>
                <a:cubicBezTo>
                  <a:pt x="20488" y="13407"/>
                  <a:pt x="20488" y="13407"/>
                  <a:pt x="20488" y="13407"/>
                </a:cubicBezTo>
                <a:close/>
              </a:path>
            </a:pathLst>
          </a:custGeom>
          <a:solidFill>
            <a:srgbClr val="3ABF5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Shape 108"/>
          <p:cNvSpPr/>
          <p:nvPr/>
        </p:nvSpPr>
        <p:spPr>
          <a:xfrm>
            <a:off x="10727372" y="9331678"/>
            <a:ext cx="3040610" cy="2193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6" y="0"/>
                </a:moveTo>
                <a:cubicBezTo>
                  <a:pt x="515" y="0"/>
                  <a:pt x="0" y="714"/>
                  <a:pt x="0" y="1589"/>
                </a:cubicBezTo>
                <a:lnTo>
                  <a:pt x="0" y="13677"/>
                </a:lnTo>
                <a:cubicBezTo>
                  <a:pt x="0" y="14062"/>
                  <a:pt x="222" y="14370"/>
                  <a:pt x="500" y="14370"/>
                </a:cubicBezTo>
                <a:cubicBezTo>
                  <a:pt x="777" y="14370"/>
                  <a:pt x="1000" y="14062"/>
                  <a:pt x="1000" y="13677"/>
                </a:cubicBezTo>
                <a:lnTo>
                  <a:pt x="1000" y="1589"/>
                </a:lnTo>
                <a:cubicBezTo>
                  <a:pt x="1000" y="1477"/>
                  <a:pt x="1065" y="1386"/>
                  <a:pt x="1146" y="1386"/>
                </a:cubicBezTo>
                <a:lnTo>
                  <a:pt x="6569" y="1386"/>
                </a:lnTo>
                <a:cubicBezTo>
                  <a:pt x="6847" y="1386"/>
                  <a:pt x="7069" y="1078"/>
                  <a:pt x="7069" y="693"/>
                </a:cubicBezTo>
                <a:cubicBezTo>
                  <a:pt x="7069" y="308"/>
                  <a:pt x="6847" y="0"/>
                  <a:pt x="6569" y="0"/>
                </a:cubicBezTo>
                <a:lnTo>
                  <a:pt x="1146" y="0"/>
                </a:lnTo>
                <a:close/>
                <a:moveTo>
                  <a:pt x="15052" y="0"/>
                </a:moveTo>
                <a:cubicBezTo>
                  <a:pt x="14774" y="0"/>
                  <a:pt x="14552" y="308"/>
                  <a:pt x="14552" y="693"/>
                </a:cubicBezTo>
                <a:cubicBezTo>
                  <a:pt x="14552" y="1078"/>
                  <a:pt x="14774" y="1386"/>
                  <a:pt x="15052" y="1386"/>
                </a:cubicBezTo>
                <a:lnTo>
                  <a:pt x="20454" y="1386"/>
                </a:lnTo>
                <a:cubicBezTo>
                  <a:pt x="20535" y="1386"/>
                  <a:pt x="20600" y="1477"/>
                  <a:pt x="20600" y="1589"/>
                </a:cubicBezTo>
                <a:lnTo>
                  <a:pt x="20600" y="20018"/>
                </a:lnTo>
                <a:cubicBezTo>
                  <a:pt x="20600" y="20129"/>
                  <a:pt x="20535" y="20221"/>
                  <a:pt x="20454" y="20221"/>
                </a:cubicBezTo>
                <a:lnTo>
                  <a:pt x="1146" y="20221"/>
                </a:lnTo>
                <a:cubicBezTo>
                  <a:pt x="1065" y="20221"/>
                  <a:pt x="1000" y="20129"/>
                  <a:pt x="1000" y="20018"/>
                </a:cubicBezTo>
                <a:lnTo>
                  <a:pt x="1000" y="16966"/>
                </a:lnTo>
                <a:lnTo>
                  <a:pt x="19035" y="16966"/>
                </a:lnTo>
                <a:cubicBezTo>
                  <a:pt x="19313" y="16966"/>
                  <a:pt x="19535" y="16658"/>
                  <a:pt x="19535" y="16273"/>
                </a:cubicBezTo>
                <a:cubicBezTo>
                  <a:pt x="19535" y="15888"/>
                  <a:pt x="19313" y="15580"/>
                  <a:pt x="19035" y="15580"/>
                </a:cubicBezTo>
                <a:lnTo>
                  <a:pt x="16900" y="15580"/>
                </a:lnTo>
                <a:cubicBezTo>
                  <a:pt x="16677" y="13761"/>
                  <a:pt x="15531" y="12375"/>
                  <a:pt x="14158" y="12375"/>
                </a:cubicBezTo>
                <a:cubicBezTo>
                  <a:pt x="13880" y="12375"/>
                  <a:pt x="13658" y="12682"/>
                  <a:pt x="13658" y="13067"/>
                </a:cubicBezTo>
                <a:cubicBezTo>
                  <a:pt x="13658" y="13452"/>
                  <a:pt x="13880" y="13760"/>
                  <a:pt x="14158" y="13760"/>
                </a:cubicBezTo>
                <a:cubicBezTo>
                  <a:pt x="14981" y="13760"/>
                  <a:pt x="15667" y="14531"/>
                  <a:pt x="15874" y="15580"/>
                </a:cubicBezTo>
                <a:lnTo>
                  <a:pt x="13885" y="15580"/>
                </a:lnTo>
                <a:cubicBezTo>
                  <a:pt x="13673" y="13593"/>
                  <a:pt x="12492" y="12038"/>
                  <a:pt x="11037" y="11857"/>
                </a:cubicBezTo>
                <a:cubicBezTo>
                  <a:pt x="10437" y="11807"/>
                  <a:pt x="10038" y="11948"/>
                  <a:pt x="10038" y="11948"/>
                </a:cubicBezTo>
                <a:cubicBezTo>
                  <a:pt x="8786" y="12354"/>
                  <a:pt x="7816" y="13789"/>
                  <a:pt x="7620" y="15574"/>
                </a:cubicBezTo>
                <a:lnTo>
                  <a:pt x="5619" y="15574"/>
                </a:lnTo>
                <a:cubicBezTo>
                  <a:pt x="5826" y="14524"/>
                  <a:pt x="6519" y="13754"/>
                  <a:pt x="7337" y="13754"/>
                </a:cubicBezTo>
                <a:cubicBezTo>
                  <a:pt x="7615" y="13754"/>
                  <a:pt x="7836" y="13446"/>
                  <a:pt x="7836" y="13061"/>
                </a:cubicBezTo>
                <a:cubicBezTo>
                  <a:pt x="7836" y="12676"/>
                  <a:pt x="7615" y="12368"/>
                  <a:pt x="7337" y="12368"/>
                </a:cubicBezTo>
                <a:cubicBezTo>
                  <a:pt x="5963" y="12368"/>
                  <a:pt x="4817" y="13754"/>
                  <a:pt x="4595" y="15574"/>
                </a:cubicBezTo>
                <a:lnTo>
                  <a:pt x="651" y="15574"/>
                </a:lnTo>
                <a:cubicBezTo>
                  <a:pt x="600" y="15553"/>
                  <a:pt x="555" y="15538"/>
                  <a:pt x="500" y="15538"/>
                </a:cubicBezTo>
                <a:cubicBezTo>
                  <a:pt x="222" y="15538"/>
                  <a:pt x="0" y="15845"/>
                  <a:pt x="0" y="16231"/>
                </a:cubicBezTo>
                <a:lnTo>
                  <a:pt x="0" y="20011"/>
                </a:lnTo>
                <a:cubicBezTo>
                  <a:pt x="0" y="20886"/>
                  <a:pt x="515" y="21600"/>
                  <a:pt x="1146" y="21600"/>
                </a:cubicBezTo>
                <a:lnTo>
                  <a:pt x="20454" y="21600"/>
                </a:lnTo>
                <a:cubicBezTo>
                  <a:pt x="21085" y="21600"/>
                  <a:pt x="21600" y="20886"/>
                  <a:pt x="21600" y="20011"/>
                </a:cubicBezTo>
                <a:lnTo>
                  <a:pt x="21600" y="1589"/>
                </a:lnTo>
                <a:cubicBezTo>
                  <a:pt x="21600" y="714"/>
                  <a:pt x="21085" y="0"/>
                  <a:pt x="20454" y="0"/>
                </a:cubicBezTo>
                <a:lnTo>
                  <a:pt x="15052" y="0"/>
                </a:lnTo>
                <a:close/>
                <a:moveTo>
                  <a:pt x="10755" y="13222"/>
                </a:moveTo>
                <a:cubicBezTo>
                  <a:pt x="11790" y="13222"/>
                  <a:pt x="12653" y="14230"/>
                  <a:pt x="12871" y="15574"/>
                </a:cubicBezTo>
                <a:lnTo>
                  <a:pt x="8638" y="15574"/>
                </a:lnTo>
                <a:cubicBezTo>
                  <a:pt x="8850" y="14230"/>
                  <a:pt x="9720" y="13222"/>
                  <a:pt x="10755" y="13222"/>
                </a:cubicBezTo>
                <a:close/>
              </a:path>
            </a:pathLst>
          </a:custGeom>
          <a:solidFill>
            <a:srgbClr val="3ABF5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" name="Shape 109"/>
          <p:cNvSpPr/>
          <p:nvPr/>
        </p:nvSpPr>
        <p:spPr>
          <a:xfrm>
            <a:off x="11666953" y="8600941"/>
            <a:ext cx="1139319" cy="1898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4" y="21592"/>
                </a:moveTo>
                <a:cubicBezTo>
                  <a:pt x="16736" y="21592"/>
                  <a:pt x="17328" y="21236"/>
                  <a:pt x="17328" y="20791"/>
                </a:cubicBezTo>
                <a:lnTo>
                  <a:pt x="17328" y="19247"/>
                </a:lnTo>
                <a:lnTo>
                  <a:pt x="20266" y="19247"/>
                </a:lnTo>
                <a:cubicBezTo>
                  <a:pt x="21007" y="19247"/>
                  <a:pt x="21600" y="18891"/>
                  <a:pt x="21600" y="18446"/>
                </a:cubicBezTo>
                <a:lnTo>
                  <a:pt x="21600" y="16853"/>
                </a:lnTo>
                <a:cubicBezTo>
                  <a:pt x="21600" y="16311"/>
                  <a:pt x="21344" y="15777"/>
                  <a:pt x="20859" y="15317"/>
                </a:cubicBezTo>
                <a:lnTo>
                  <a:pt x="18797" y="13367"/>
                </a:lnTo>
                <a:cubicBezTo>
                  <a:pt x="18595" y="13181"/>
                  <a:pt x="18501" y="12963"/>
                  <a:pt x="18501" y="12745"/>
                </a:cubicBezTo>
                <a:lnTo>
                  <a:pt x="18501" y="6348"/>
                </a:lnTo>
                <a:cubicBezTo>
                  <a:pt x="18501" y="5378"/>
                  <a:pt x="17921" y="4440"/>
                  <a:pt x="16857" y="3704"/>
                </a:cubicBezTo>
                <a:lnTo>
                  <a:pt x="11925" y="275"/>
                </a:lnTo>
                <a:cubicBezTo>
                  <a:pt x="11669" y="97"/>
                  <a:pt x="11305" y="0"/>
                  <a:pt x="10914" y="0"/>
                </a:cubicBezTo>
                <a:cubicBezTo>
                  <a:pt x="10523" y="0"/>
                  <a:pt x="10160" y="105"/>
                  <a:pt x="9903" y="283"/>
                </a:cubicBezTo>
                <a:lnTo>
                  <a:pt x="5026" y="3712"/>
                </a:lnTo>
                <a:cubicBezTo>
                  <a:pt x="3988" y="4448"/>
                  <a:pt x="3409" y="5378"/>
                  <a:pt x="3409" y="6340"/>
                </a:cubicBezTo>
                <a:lnTo>
                  <a:pt x="3409" y="12697"/>
                </a:lnTo>
                <a:cubicBezTo>
                  <a:pt x="3409" y="12939"/>
                  <a:pt x="3288" y="13165"/>
                  <a:pt x="3059" y="13360"/>
                </a:cubicBezTo>
                <a:lnTo>
                  <a:pt x="862" y="15260"/>
                </a:lnTo>
                <a:cubicBezTo>
                  <a:pt x="296" y="15745"/>
                  <a:pt x="0" y="16311"/>
                  <a:pt x="0" y="16901"/>
                </a:cubicBezTo>
                <a:lnTo>
                  <a:pt x="0" y="18446"/>
                </a:lnTo>
                <a:cubicBezTo>
                  <a:pt x="0" y="18891"/>
                  <a:pt x="593" y="19247"/>
                  <a:pt x="1334" y="19247"/>
                </a:cubicBezTo>
                <a:lnTo>
                  <a:pt x="3760" y="19255"/>
                </a:lnTo>
                <a:lnTo>
                  <a:pt x="3760" y="20800"/>
                </a:lnTo>
                <a:cubicBezTo>
                  <a:pt x="3760" y="21244"/>
                  <a:pt x="4352" y="21600"/>
                  <a:pt x="5093" y="21600"/>
                </a:cubicBezTo>
                <a:cubicBezTo>
                  <a:pt x="5834" y="21600"/>
                  <a:pt x="6427" y="21244"/>
                  <a:pt x="6427" y="20800"/>
                </a:cubicBezTo>
                <a:lnTo>
                  <a:pt x="6427" y="19255"/>
                </a:lnTo>
                <a:lnTo>
                  <a:pt x="6441" y="19247"/>
                </a:lnTo>
                <a:cubicBezTo>
                  <a:pt x="7181" y="19247"/>
                  <a:pt x="7775" y="18891"/>
                  <a:pt x="7775" y="18446"/>
                </a:cubicBezTo>
                <a:cubicBezTo>
                  <a:pt x="7775" y="18001"/>
                  <a:pt x="7181" y="17645"/>
                  <a:pt x="6441" y="17645"/>
                </a:cubicBezTo>
                <a:lnTo>
                  <a:pt x="2668" y="17645"/>
                </a:lnTo>
                <a:lnTo>
                  <a:pt x="2668" y="16901"/>
                </a:lnTo>
                <a:cubicBezTo>
                  <a:pt x="2668" y="16643"/>
                  <a:pt x="2802" y="16392"/>
                  <a:pt x="3045" y="16174"/>
                </a:cubicBezTo>
                <a:lnTo>
                  <a:pt x="5241" y="14273"/>
                </a:lnTo>
                <a:cubicBezTo>
                  <a:pt x="5781" y="13804"/>
                  <a:pt x="6064" y="13262"/>
                  <a:pt x="6064" y="12688"/>
                </a:cubicBezTo>
                <a:lnTo>
                  <a:pt x="6064" y="6340"/>
                </a:lnTo>
                <a:cubicBezTo>
                  <a:pt x="6064" y="5758"/>
                  <a:pt x="6414" y="5192"/>
                  <a:pt x="7033" y="4755"/>
                </a:cubicBezTo>
                <a:lnTo>
                  <a:pt x="10941" y="2030"/>
                </a:lnTo>
                <a:lnTo>
                  <a:pt x="14849" y="4747"/>
                </a:lnTo>
                <a:cubicBezTo>
                  <a:pt x="15482" y="5192"/>
                  <a:pt x="15833" y="5758"/>
                  <a:pt x="15833" y="6340"/>
                </a:cubicBezTo>
                <a:lnTo>
                  <a:pt x="15833" y="12737"/>
                </a:lnTo>
                <a:cubicBezTo>
                  <a:pt x="15833" y="13262"/>
                  <a:pt x="16075" y="13772"/>
                  <a:pt x="16547" y="14217"/>
                </a:cubicBezTo>
                <a:lnTo>
                  <a:pt x="18608" y="16166"/>
                </a:lnTo>
                <a:cubicBezTo>
                  <a:pt x="18824" y="16368"/>
                  <a:pt x="18932" y="16602"/>
                  <a:pt x="18932" y="16845"/>
                </a:cubicBezTo>
                <a:lnTo>
                  <a:pt x="18932" y="17637"/>
                </a:lnTo>
                <a:lnTo>
                  <a:pt x="15347" y="17637"/>
                </a:lnTo>
                <a:cubicBezTo>
                  <a:pt x="14607" y="17637"/>
                  <a:pt x="14014" y="17993"/>
                  <a:pt x="14014" y="18438"/>
                </a:cubicBezTo>
                <a:cubicBezTo>
                  <a:pt x="14014" y="18729"/>
                  <a:pt x="14270" y="18980"/>
                  <a:pt x="14661" y="19117"/>
                </a:cubicBezTo>
                <a:lnTo>
                  <a:pt x="14661" y="20791"/>
                </a:lnTo>
                <a:cubicBezTo>
                  <a:pt x="14661" y="21236"/>
                  <a:pt x="15266" y="21592"/>
                  <a:pt x="15994" y="21592"/>
                </a:cubicBezTo>
                <a:cubicBezTo>
                  <a:pt x="15994" y="21592"/>
                  <a:pt x="15994" y="21592"/>
                  <a:pt x="15994" y="21592"/>
                </a:cubicBezTo>
                <a:close/>
              </a:path>
            </a:pathLst>
          </a:custGeom>
          <a:solidFill>
            <a:srgbClr val="3ABF5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" name="Shape 110"/>
          <p:cNvSpPr/>
          <p:nvPr/>
        </p:nvSpPr>
        <p:spPr>
          <a:xfrm>
            <a:off x="12166248" y="10310426"/>
            <a:ext cx="140730" cy="44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03" extrusionOk="0">
                <a:moveTo>
                  <a:pt x="0" y="3383"/>
                </a:moveTo>
                <a:lnTo>
                  <a:pt x="0" y="17977"/>
                </a:lnTo>
                <a:cubicBezTo>
                  <a:pt x="0" y="19789"/>
                  <a:pt x="4362" y="21394"/>
                  <a:pt x="10147" y="21498"/>
                </a:cubicBezTo>
                <a:cubicBezTo>
                  <a:pt x="16364" y="21600"/>
                  <a:pt x="21600" y="20063"/>
                  <a:pt x="21600" y="18114"/>
                </a:cubicBezTo>
                <a:lnTo>
                  <a:pt x="21600" y="3383"/>
                </a:lnTo>
                <a:cubicBezTo>
                  <a:pt x="21600" y="1504"/>
                  <a:pt x="16800" y="0"/>
                  <a:pt x="10802" y="0"/>
                </a:cubicBezTo>
                <a:cubicBezTo>
                  <a:pt x="4798" y="0"/>
                  <a:pt x="0" y="1504"/>
                  <a:pt x="0" y="3383"/>
                </a:cubicBezTo>
                <a:cubicBezTo>
                  <a:pt x="0" y="3383"/>
                  <a:pt x="0" y="3383"/>
                  <a:pt x="0" y="3383"/>
                </a:cubicBezTo>
                <a:close/>
              </a:path>
            </a:pathLst>
          </a:custGeom>
          <a:solidFill>
            <a:srgbClr val="3ABF5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" name="Shape 995"/>
          <p:cNvSpPr/>
          <p:nvPr/>
        </p:nvSpPr>
        <p:spPr>
          <a:xfrm>
            <a:off x="1905001" y="1062825"/>
            <a:ext cx="20840700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We...?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1"/>
          <p:cNvSpPr/>
          <p:nvPr/>
        </p:nvSpPr>
        <p:spPr>
          <a:xfrm>
            <a:off x="1956555" y="4849630"/>
            <a:ext cx="2077311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endParaRPr lang="en-US" sz="8000" dirty="0">
              <a:solidFill>
                <a:srgbClr val="EAEBEE"/>
              </a:solidFill>
              <a:latin typeface="Verdana"/>
              <a:cs typeface="Verdana"/>
            </a:endParaRPr>
          </a:p>
          <a:p>
            <a:pPr algn="ctr">
              <a:lnSpc>
                <a:spcPct val="80000"/>
              </a:lnSpc>
            </a:pPr>
            <a:r>
              <a:rPr lang="en-US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do DevOps</a:t>
            </a:r>
            <a:r>
              <a:rPr lang="mr-IN" sz="10000" b="1" dirty="0">
                <a:solidFill>
                  <a:srgbClr val="4898E0"/>
                </a:solidFill>
                <a:latin typeface="Calibri" panose="020F0502020204030204" pitchFamily="34" charset="0"/>
                <a:cs typeface="Verdana"/>
              </a:rPr>
              <a:t>…</a:t>
            </a:r>
            <a:r>
              <a:rPr lang="en-US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!? </a:t>
            </a:r>
          </a:p>
          <a:p>
            <a:pPr algn="ctr">
              <a:lnSpc>
                <a:spcPct val="80000"/>
              </a:lnSpc>
            </a:pPr>
            <a:endParaRPr lang="en-US" sz="8000" dirty="0">
              <a:solidFill>
                <a:srgbClr val="EAEBEE"/>
              </a:solidFill>
              <a:latin typeface="Verdana"/>
              <a:cs typeface="Verdana"/>
            </a:endParaRPr>
          </a:p>
        </p:txBody>
      </p:sp>
      <p:sp>
        <p:nvSpPr>
          <p:cNvPr id="4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8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862466" y="1030085"/>
            <a:ext cx="19900254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0000" baseline="3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Deployment 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US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1522110" y="7833982"/>
            <a:ext cx="1830677" cy="3727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7" extrusionOk="0">
                <a:moveTo>
                  <a:pt x="10706" y="2"/>
                </a:moveTo>
                <a:cubicBezTo>
                  <a:pt x="9397" y="22"/>
                  <a:pt x="8298" y="270"/>
                  <a:pt x="7413" y="746"/>
                </a:cubicBezTo>
                <a:cubicBezTo>
                  <a:pt x="6526" y="1221"/>
                  <a:pt x="6082" y="1779"/>
                  <a:pt x="6082" y="2420"/>
                </a:cubicBezTo>
                <a:cubicBezTo>
                  <a:pt x="6082" y="3061"/>
                  <a:pt x="6570" y="3608"/>
                  <a:pt x="7541" y="4063"/>
                </a:cubicBezTo>
                <a:cubicBezTo>
                  <a:pt x="8512" y="4519"/>
                  <a:pt x="9650" y="4736"/>
                  <a:pt x="10958" y="4715"/>
                </a:cubicBezTo>
                <a:cubicBezTo>
                  <a:pt x="12266" y="4695"/>
                  <a:pt x="13365" y="4447"/>
                  <a:pt x="14252" y="3971"/>
                </a:cubicBezTo>
                <a:cubicBezTo>
                  <a:pt x="15138" y="3496"/>
                  <a:pt x="15560" y="2938"/>
                  <a:pt x="15518" y="2297"/>
                </a:cubicBezTo>
                <a:cubicBezTo>
                  <a:pt x="15475" y="1655"/>
                  <a:pt x="14987" y="1106"/>
                  <a:pt x="14059" y="651"/>
                </a:cubicBezTo>
                <a:cubicBezTo>
                  <a:pt x="13130" y="196"/>
                  <a:pt x="12014" y="-19"/>
                  <a:pt x="10706" y="2"/>
                </a:cubicBezTo>
                <a:close/>
                <a:moveTo>
                  <a:pt x="9312" y="4941"/>
                </a:moveTo>
                <a:cubicBezTo>
                  <a:pt x="8551" y="4941"/>
                  <a:pt x="7818" y="5098"/>
                  <a:pt x="7116" y="5413"/>
                </a:cubicBezTo>
                <a:lnTo>
                  <a:pt x="1142" y="8382"/>
                </a:lnTo>
                <a:cubicBezTo>
                  <a:pt x="967" y="8497"/>
                  <a:pt x="850" y="8627"/>
                  <a:pt x="791" y="8770"/>
                </a:cubicBezTo>
                <a:lnTo>
                  <a:pt x="0" y="12083"/>
                </a:lnTo>
                <a:lnTo>
                  <a:pt x="0" y="12170"/>
                </a:lnTo>
                <a:cubicBezTo>
                  <a:pt x="0" y="12371"/>
                  <a:pt x="147" y="12543"/>
                  <a:pt x="440" y="12687"/>
                </a:cubicBezTo>
                <a:cubicBezTo>
                  <a:pt x="733" y="12830"/>
                  <a:pt x="1083" y="12902"/>
                  <a:pt x="1493" y="12902"/>
                </a:cubicBezTo>
                <a:cubicBezTo>
                  <a:pt x="1903" y="12902"/>
                  <a:pt x="2238" y="12830"/>
                  <a:pt x="2502" y="12687"/>
                </a:cubicBezTo>
                <a:cubicBezTo>
                  <a:pt x="2765" y="12543"/>
                  <a:pt x="2929" y="12386"/>
                  <a:pt x="2987" y="12214"/>
                </a:cubicBezTo>
                <a:lnTo>
                  <a:pt x="3600" y="9374"/>
                </a:lnTo>
                <a:lnTo>
                  <a:pt x="5712" y="8341"/>
                </a:lnTo>
                <a:lnTo>
                  <a:pt x="3778" y="16259"/>
                </a:lnTo>
                <a:lnTo>
                  <a:pt x="351" y="20001"/>
                </a:lnTo>
                <a:cubicBezTo>
                  <a:pt x="234" y="20173"/>
                  <a:pt x="178" y="20332"/>
                  <a:pt x="178" y="20476"/>
                </a:cubicBezTo>
                <a:cubicBezTo>
                  <a:pt x="178" y="20791"/>
                  <a:pt x="397" y="21056"/>
                  <a:pt x="836" y="21271"/>
                </a:cubicBezTo>
                <a:cubicBezTo>
                  <a:pt x="1275" y="21486"/>
                  <a:pt x="1819" y="21581"/>
                  <a:pt x="2463" y="21552"/>
                </a:cubicBezTo>
                <a:cubicBezTo>
                  <a:pt x="3341" y="21552"/>
                  <a:pt x="3981" y="21350"/>
                  <a:pt x="4391" y="20949"/>
                </a:cubicBezTo>
                <a:lnTo>
                  <a:pt x="8080" y="16904"/>
                </a:lnTo>
                <a:cubicBezTo>
                  <a:pt x="8080" y="16875"/>
                  <a:pt x="8111" y="16825"/>
                  <a:pt x="8169" y="16753"/>
                </a:cubicBezTo>
                <a:cubicBezTo>
                  <a:pt x="8228" y="16682"/>
                  <a:pt x="8284" y="16617"/>
                  <a:pt x="8342" y="16560"/>
                </a:cubicBezTo>
                <a:cubicBezTo>
                  <a:pt x="8401" y="16502"/>
                  <a:pt x="8431" y="16445"/>
                  <a:pt x="8431" y="16387"/>
                </a:cubicBezTo>
                <a:lnTo>
                  <a:pt x="8871" y="14451"/>
                </a:lnTo>
                <a:lnTo>
                  <a:pt x="12645" y="20820"/>
                </a:lnTo>
                <a:cubicBezTo>
                  <a:pt x="13054" y="21336"/>
                  <a:pt x="13787" y="21581"/>
                  <a:pt x="14840" y="21552"/>
                </a:cubicBezTo>
                <a:cubicBezTo>
                  <a:pt x="15426" y="21552"/>
                  <a:pt x="15939" y="21443"/>
                  <a:pt x="16378" y="21227"/>
                </a:cubicBezTo>
                <a:cubicBezTo>
                  <a:pt x="16817" y="21012"/>
                  <a:pt x="17036" y="20748"/>
                  <a:pt x="17036" y="20432"/>
                </a:cubicBezTo>
                <a:cubicBezTo>
                  <a:pt x="17036" y="20403"/>
                  <a:pt x="17020" y="20366"/>
                  <a:pt x="16991" y="20323"/>
                </a:cubicBezTo>
                <a:cubicBezTo>
                  <a:pt x="16962" y="20281"/>
                  <a:pt x="16947" y="20245"/>
                  <a:pt x="16947" y="20217"/>
                </a:cubicBezTo>
                <a:lnTo>
                  <a:pt x="11680" y="11395"/>
                </a:lnTo>
                <a:lnTo>
                  <a:pt x="12293" y="8513"/>
                </a:lnTo>
                <a:lnTo>
                  <a:pt x="13787" y="9674"/>
                </a:lnTo>
                <a:cubicBezTo>
                  <a:pt x="13904" y="9760"/>
                  <a:pt x="14051" y="9832"/>
                  <a:pt x="14227" y="9890"/>
                </a:cubicBezTo>
                <a:lnTo>
                  <a:pt x="19404" y="11310"/>
                </a:lnTo>
                <a:cubicBezTo>
                  <a:pt x="19755" y="11367"/>
                  <a:pt x="19990" y="11395"/>
                  <a:pt x="20107" y="11395"/>
                </a:cubicBezTo>
                <a:cubicBezTo>
                  <a:pt x="20517" y="11395"/>
                  <a:pt x="20872" y="11318"/>
                  <a:pt x="21165" y="11160"/>
                </a:cubicBezTo>
                <a:cubicBezTo>
                  <a:pt x="21457" y="11002"/>
                  <a:pt x="21600" y="10822"/>
                  <a:pt x="21600" y="10622"/>
                </a:cubicBezTo>
                <a:cubicBezTo>
                  <a:pt x="21600" y="10364"/>
                  <a:pt x="21366" y="10162"/>
                  <a:pt x="20898" y="10018"/>
                </a:cubicBezTo>
                <a:lnTo>
                  <a:pt x="16071" y="8726"/>
                </a:lnTo>
                <a:lnTo>
                  <a:pt x="12120" y="5629"/>
                </a:lnTo>
                <a:cubicBezTo>
                  <a:pt x="11359" y="5170"/>
                  <a:pt x="10424" y="4941"/>
                  <a:pt x="9312" y="494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862466" y="2188014"/>
            <a:ext cx="18054221" cy="1129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 smtClean="0">
                <a:solidFill>
                  <a:schemeClr val="tx2"/>
                </a:solidFill>
              </a:rPr>
              <a:t>1 </a:t>
            </a:r>
            <a:r>
              <a:rPr lang="en-US" sz="5400" dirty="0">
                <a:solidFill>
                  <a:schemeClr val="tx2"/>
                </a:solidFill>
              </a:rPr>
              <a:t>small application with low impact</a:t>
            </a:r>
          </a:p>
          <a:p>
            <a:pPr>
              <a:lnSpc>
                <a:spcPct val="100000"/>
              </a:lnSpc>
            </a:pPr>
            <a:endParaRPr lang="en-US" sz="5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5400" i="1" dirty="0" smtClean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5400" i="1" dirty="0" smtClean="0">
                <a:solidFill>
                  <a:schemeClr val="tx2"/>
                </a:solidFill>
              </a:rPr>
              <a:t>Result</a:t>
            </a:r>
            <a:r>
              <a:rPr lang="en-US" sz="5400" i="1" dirty="0" smtClean="0">
                <a:solidFill>
                  <a:schemeClr val="tx2"/>
                </a:solidFill>
              </a:rPr>
              <a:t>:</a:t>
            </a:r>
            <a:endParaRPr lang="en-US" sz="5400" i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2"/>
                </a:solidFill>
              </a:rPr>
              <a:t>Successful Technical Proof</a:t>
            </a:r>
          </a:p>
          <a:p>
            <a:endParaRPr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997" y="3686555"/>
            <a:ext cx="15663403" cy="77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632" name="Shape 632"/>
          <p:cNvSpPr/>
          <p:nvPr/>
        </p:nvSpPr>
        <p:spPr>
          <a:xfrm>
            <a:off x="3773632" y="103008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real </a:t>
            </a:r>
            <a:r>
              <a:rPr lang="en-US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project</a:t>
            </a:r>
          </a:p>
        </p:txBody>
      </p:sp>
      <p:sp>
        <p:nvSpPr>
          <p:cNvPr id="646" name="Shape 646"/>
          <p:cNvSpPr/>
          <p:nvPr/>
        </p:nvSpPr>
        <p:spPr>
          <a:xfrm>
            <a:off x="1862466" y="3035542"/>
            <a:ext cx="18054221" cy="8466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>
              <a:lnSpc>
                <a:spcPct val="120000"/>
              </a:lnSpc>
            </a:pPr>
            <a:r>
              <a:rPr lang="nl-NL" sz="5400" b="1" dirty="0" err="1">
                <a:solidFill>
                  <a:schemeClr val="tx2"/>
                </a:solidFill>
              </a:rPr>
              <a:t>Requirements</a:t>
            </a:r>
            <a:r>
              <a:rPr lang="nl-NL" sz="5400" b="1" dirty="0">
                <a:solidFill>
                  <a:schemeClr val="tx2"/>
                </a:solidFill>
              </a:rPr>
              <a:t> </a:t>
            </a:r>
            <a:r>
              <a:rPr lang="nl-NL" sz="5400" b="1" dirty="0" err="1">
                <a:solidFill>
                  <a:schemeClr val="tx2"/>
                </a:solidFill>
              </a:rPr>
              <a:t>before</a:t>
            </a:r>
            <a:r>
              <a:rPr lang="nl-NL" sz="5400" b="1" dirty="0">
                <a:solidFill>
                  <a:schemeClr val="tx2"/>
                </a:solidFill>
              </a:rPr>
              <a:t> start</a:t>
            </a: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5400" dirty="0">
                <a:solidFill>
                  <a:schemeClr val="tx2"/>
                </a:solidFill>
              </a:rPr>
              <a:t>Write Project </a:t>
            </a:r>
            <a:r>
              <a:rPr lang="nl-NL" sz="5400" dirty="0" err="1">
                <a:solidFill>
                  <a:schemeClr val="tx2"/>
                </a:solidFill>
              </a:rPr>
              <a:t>Initiation</a:t>
            </a:r>
            <a:r>
              <a:rPr lang="nl-NL" sz="5400" dirty="0">
                <a:solidFill>
                  <a:schemeClr val="tx2"/>
                </a:solidFill>
              </a:rPr>
              <a:t> Document (PID)</a:t>
            </a: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5400" dirty="0">
                <a:solidFill>
                  <a:schemeClr val="tx2"/>
                </a:solidFill>
              </a:rPr>
              <a:t>Business Case (BC) – Benefits </a:t>
            </a:r>
            <a:r>
              <a:rPr lang="nl-NL" sz="5400" dirty="0" err="1">
                <a:solidFill>
                  <a:schemeClr val="tx2"/>
                </a:solidFill>
              </a:rPr>
              <a:t>vs</a:t>
            </a:r>
            <a:r>
              <a:rPr lang="nl-NL" sz="5400" dirty="0">
                <a:solidFill>
                  <a:schemeClr val="tx2"/>
                </a:solidFill>
              </a:rPr>
              <a:t> </a:t>
            </a:r>
            <a:r>
              <a:rPr lang="nl-NL" sz="5400" dirty="0" err="1">
                <a:solidFill>
                  <a:schemeClr val="tx2"/>
                </a:solidFill>
              </a:rPr>
              <a:t>Costs</a:t>
            </a:r>
            <a:endParaRPr lang="nl-NL" sz="5400" dirty="0">
              <a:solidFill>
                <a:schemeClr val="tx2"/>
              </a:solidFill>
            </a:endParaRP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5400" dirty="0" err="1" smtClean="0">
                <a:solidFill>
                  <a:schemeClr val="tx2"/>
                </a:solidFill>
              </a:rPr>
              <a:t>Approval</a:t>
            </a:r>
            <a:r>
              <a:rPr lang="nl-NL" sz="5400" dirty="0" smtClean="0">
                <a:solidFill>
                  <a:schemeClr val="tx2"/>
                </a:solidFill>
              </a:rPr>
              <a:t> </a:t>
            </a:r>
            <a:r>
              <a:rPr lang="nl-NL" sz="5400" dirty="0">
                <a:solidFill>
                  <a:schemeClr val="tx2"/>
                </a:solidFill>
              </a:rPr>
              <a:t>executive board of PID </a:t>
            </a:r>
            <a:r>
              <a:rPr lang="nl-NL" sz="5400" dirty="0" err="1">
                <a:solidFill>
                  <a:schemeClr val="tx2"/>
                </a:solidFill>
              </a:rPr>
              <a:t>and</a:t>
            </a:r>
            <a:r>
              <a:rPr lang="nl-NL" sz="5400" dirty="0">
                <a:solidFill>
                  <a:schemeClr val="tx2"/>
                </a:solidFill>
              </a:rPr>
              <a:t> BC</a:t>
            </a:r>
          </a:p>
          <a:p>
            <a:pPr>
              <a:lnSpc>
                <a:spcPct val="120000"/>
              </a:lnSpc>
            </a:pPr>
            <a:endParaRPr lang="nl-NL" sz="54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5400" b="1" dirty="0">
                <a:solidFill>
                  <a:schemeClr val="tx2"/>
                </a:solidFill>
              </a:rPr>
              <a:t>Goal</a:t>
            </a: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5400" dirty="0">
                <a:solidFill>
                  <a:schemeClr val="tx2"/>
                </a:solidFill>
              </a:rPr>
              <a:t>30 </a:t>
            </a:r>
            <a:r>
              <a:rPr lang="nl-NL" sz="5400" dirty="0" err="1">
                <a:solidFill>
                  <a:schemeClr val="tx2"/>
                </a:solidFill>
              </a:rPr>
              <a:t>applications</a:t>
            </a:r>
            <a:r>
              <a:rPr lang="nl-NL" sz="5400" dirty="0">
                <a:solidFill>
                  <a:schemeClr val="tx2"/>
                </a:solidFill>
              </a:rPr>
              <a:t>, 1 </a:t>
            </a:r>
            <a:r>
              <a:rPr lang="nl-NL" sz="5400" dirty="0" err="1">
                <a:solidFill>
                  <a:schemeClr val="tx2"/>
                </a:solidFill>
              </a:rPr>
              <a:t>division</a:t>
            </a:r>
            <a:endParaRPr lang="nl-NL" sz="5400" dirty="0">
              <a:solidFill>
                <a:schemeClr val="tx2"/>
              </a:solidFill>
            </a:endParaRPr>
          </a:p>
          <a:p>
            <a:pPr marL="685800" indent="-6858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5400" dirty="0">
                <a:solidFill>
                  <a:schemeClr val="tx2"/>
                </a:solidFill>
              </a:rPr>
              <a:t>Start of </a:t>
            </a:r>
            <a:r>
              <a:rPr lang="nl-NL" sz="5400" dirty="0" err="1">
                <a:solidFill>
                  <a:schemeClr val="tx2"/>
                </a:solidFill>
              </a:rPr>
              <a:t>our</a:t>
            </a:r>
            <a:r>
              <a:rPr lang="nl-NL" sz="5400" dirty="0">
                <a:solidFill>
                  <a:schemeClr val="tx2"/>
                </a:solidFill>
              </a:rPr>
              <a:t> </a:t>
            </a:r>
            <a:r>
              <a:rPr lang="nl-NL" sz="5400" dirty="0" err="1">
                <a:solidFill>
                  <a:schemeClr val="tx2"/>
                </a:solidFill>
              </a:rPr>
              <a:t>DevOps</a:t>
            </a:r>
            <a:r>
              <a:rPr lang="nl-NL" sz="5400" dirty="0">
                <a:solidFill>
                  <a:schemeClr val="tx2"/>
                </a:solidFill>
              </a:rPr>
              <a:t> </a:t>
            </a:r>
            <a:r>
              <a:rPr lang="nl-NL" sz="5400" dirty="0" err="1">
                <a:solidFill>
                  <a:schemeClr val="tx2"/>
                </a:solidFill>
              </a:rPr>
              <a:t>journey</a:t>
            </a:r>
            <a:r>
              <a:rPr lang="nl-NL" sz="5400" dirty="0">
                <a:solidFill>
                  <a:schemeClr val="tx2"/>
                </a:solidFill>
              </a:rPr>
              <a:t> </a:t>
            </a:r>
            <a:r>
              <a:rPr lang="nl-NL" sz="5400" dirty="0" err="1">
                <a:solidFill>
                  <a:schemeClr val="tx2"/>
                </a:solidFill>
              </a:rPr>
              <a:t>with</a:t>
            </a:r>
            <a:r>
              <a:rPr lang="nl-NL" sz="5400" dirty="0">
                <a:solidFill>
                  <a:schemeClr val="tx2"/>
                </a:solidFill>
              </a:rPr>
              <a:t> Deployment Automation</a:t>
            </a:r>
          </a:p>
          <a:p>
            <a:endParaRPr dirty="0"/>
          </a:p>
        </p:txBody>
      </p:sp>
      <p:sp>
        <p:nvSpPr>
          <p:cNvPr id="6" name="Shape 637"/>
          <p:cNvSpPr/>
          <p:nvPr/>
        </p:nvSpPr>
        <p:spPr>
          <a:xfrm>
            <a:off x="19916687" y="7727010"/>
            <a:ext cx="2982516" cy="379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600" extrusionOk="0">
                <a:moveTo>
                  <a:pt x="13258" y="4799"/>
                </a:moveTo>
                <a:cubicBezTo>
                  <a:pt x="14938" y="4799"/>
                  <a:pt x="16300" y="3725"/>
                  <a:pt x="16300" y="2400"/>
                </a:cubicBezTo>
                <a:cubicBezTo>
                  <a:pt x="16300" y="1074"/>
                  <a:pt x="14938" y="0"/>
                  <a:pt x="13258" y="0"/>
                </a:cubicBezTo>
                <a:cubicBezTo>
                  <a:pt x="11578" y="0"/>
                  <a:pt x="10216" y="1074"/>
                  <a:pt x="10216" y="2400"/>
                </a:cubicBezTo>
                <a:cubicBezTo>
                  <a:pt x="10216" y="3725"/>
                  <a:pt x="11578" y="4799"/>
                  <a:pt x="13258" y="4799"/>
                </a:cubicBezTo>
                <a:cubicBezTo>
                  <a:pt x="13258" y="4799"/>
                  <a:pt x="13258" y="4799"/>
                  <a:pt x="13258" y="4799"/>
                </a:cubicBezTo>
                <a:close/>
                <a:moveTo>
                  <a:pt x="20281" y="10209"/>
                </a:moveTo>
                <a:cubicBezTo>
                  <a:pt x="19910" y="10243"/>
                  <a:pt x="19539" y="10260"/>
                  <a:pt x="19171" y="10260"/>
                </a:cubicBezTo>
                <a:cubicBezTo>
                  <a:pt x="17359" y="10260"/>
                  <a:pt x="15599" y="9854"/>
                  <a:pt x="14082" y="9093"/>
                </a:cubicBezTo>
                <a:lnTo>
                  <a:pt x="12917" y="12761"/>
                </a:lnTo>
                <a:cubicBezTo>
                  <a:pt x="12883" y="12868"/>
                  <a:pt x="12835" y="12970"/>
                  <a:pt x="12778" y="13066"/>
                </a:cubicBezTo>
                <a:cubicBezTo>
                  <a:pt x="15736" y="14846"/>
                  <a:pt x="17744" y="17406"/>
                  <a:pt x="18439" y="20295"/>
                </a:cubicBezTo>
                <a:cubicBezTo>
                  <a:pt x="18582" y="20892"/>
                  <a:pt x="18086" y="21467"/>
                  <a:pt x="17329" y="21580"/>
                </a:cubicBezTo>
                <a:cubicBezTo>
                  <a:pt x="17241" y="21593"/>
                  <a:pt x="17154" y="21600"/>
                  <a:pt x="17068" y="21600"/>
                </a:cubicBezTo>
                <a:cubicBezTo>
                  <a:pt x="16411" y="21600"/>
                  <a:pt x="15827" y="21232"/>
                  <a:pt x="15700" y="20705"/>
                </a:cubicBezTo>
                <a:cubicBezTo>
                  <a:pt x="15127" y="18322"/>
                  <a:pt x="13458" y="16215"/>
                  <a:pt x="10999" y="14762"/>
                </a:cubicBezTo>
                <a:lnTo>
                  <a:pt x="10988" y="14773"/>
                </a:lnTo>
                <a:cubicBezTo>
                  <a:pt x="8740" y="17103"/>
                  <a:pt x="5193" y="18488"/>
                  <a:pt x="1483" y="18488"/>
                </a:cubicBezTo>
                <a:cubicBezTo>
                  <a:pt x="1450" y="18488"/>
                  <a:pt x="1416" y="18487"/>
                  <a:pt x="1382" y="18487"/>
                </a:cubicBezTo>
                <a:cubicBezTo>
                  <a:pt x="613" y="18482"/>
                  <a:pt x="-6" y="17968"/>
                  <a:pt x="0" y="17361"/>
                </a:cubicBezTo>
                <a:cubicBezTo>
                  <a:pt x="7" y="16757"/>
                  <a:pt x="630" y="16253"/>
                  <a:pt x="1394" y="16253"/>
                </a:cubicBezTo>
                <a:lnTo>
                  <a:pt x="1406" y="16253"/>
                </a:lnTo>
                <a:cubicBezTo>
                  <a:pt x="1432" y="16253"/>
                  <a:pt x="1458" y="16271"/>
                  <a:pt x="1484" y="16271"/>
                </a:cubicBezTo>
                <a:cubicBezTo>
                  <a:pt x="4328" y="16271"/>
                  <a:pt x="7046" y="15218"/>
                  <a:pt x="8770" y="13432"/>
                </a:cubicBezTo>
                <a:lnTo>
                  <a:pt x="9052" y="13144"/>
                </a:lnTo>
                <a:cubicBezTo>
                  <a:pt x="8810" y="12793"/>
                  <a:pt x="8728" y="12375"/>
                  <a:pt x="8861" y="11958"/>
                </a:cubicBezTo>
                <a:lnTo>
                  <a:pt x="10057" y="8190"/>
                </a:lnTo>
                <a:cubicBezTo>
                  <a:pt x="8307" y="8714"/>
                  <a:pt x="6741" y="9601"/>
                  <a:pt x="5558" y="10751"/>
                </a:cubicBezTo>
                <a:cubicBezTo>
                  <a:pt x="5283" y="11018"/>
                  <a:pt x="4880" y="11158"/>
                  <a:pt x="4475" y="11158"/>
                </a:cubicBezTo>
                <a:cubicBezTo>
                  <a:pt x="4166" y="11158"/>
                  <a:pt x="3856" y="11077"/>
                  <a:pt x="3597" y="10912"/>
                </a:cubicBezTo>
                <a:cubicBezTo>
                  <a:pt x="2999" y="10529"/>
                  <a:pt x="2908" y="9837"/>
                  <a:pt x="3393" y="9365"/>
                </a:cubicBezTo>
                <a:cubicBezTo>
                  <a:pt x="5232" y="7579"/>
                  <a:pt x="7806" y="6294"/>
                  <a:pt x="10641" y="5750"/>
                </a:cubicBezTo>
                <a:lnTo>
                  <a:pt x="12120" y="5465"/>
                </a:lnTo>
                <a:cubicBezTo>
                  <a:pt x="12126" y="5464"/>
                  <a:pt x="12132" y="5464"/>
                  <a:pt x="12138" y="5462"/>
                </a:cubicBezTo>
                <a:cubicBezTo>
                  <a:pt x="12164" y="5458"/>
                  <a:pt x="12191" y="5454"/>
                  <a:pt x="12218" y="5451"/>
                </a:cubicBezTo>
                <a:cubicBezTo>
                  <a:pt x="12238" y="5448"/>
                  <a:pt x="12258" y="5445"/>
                  <a:pt x="12278" y="5443"/>
                </a:cubicBezTo>
                <a:cubicBezTo>
                  <a:pt x="12299" y="5441"/>
                  <a:pt x="12321" y="5440"/>
                  <a:pt x="12342" y="5439"/>
                </a:cubicBezTo>
                <a:cubicBezTo>
                  <a:pt x="12368" y="5437"/>
                  <a:pt x="12393" y="5435"/>
                  <a:pt x="12418" y="5435"/>
                </a:cubicBezTo>
                <a:cubicBezTo>
                  <a:pt x="12434" y="5434"/>
                  <a:pt x="12450" y="5435"/>
                  <a:pt x="12467" y="5435"/>
                </a:cubicBezTo>
                <a:cubicBezTo>
                  <a:pt x="12496" y="5435"/>
                  <a:pt x="12525" y="5436"/>
                  <a:pt x="12555" y="5437"/>
                </a:cubicBezTo>
                <a:cubicBezTo>
                  <a:pt x="12569" y="5438"/>
                  <a:pt x="12582" y="5440"/>
                  <a:pt x="12596" y="5441"/>
                </a:cubicBezTo>
                <a:cubicBezTo>
                  <a:pt x="12627" y="5443"/>
                  <a:pt x="12657" y="5446"/>
                  <a:pt x="12688" y="5450"/>
                </a:cubicBezTo>
                <a:cubicBezTo>
                  <a:pt x="12703" y="5452"/>
                  <a:pt x="12719" y="5455"/>
                  <a:pt x="12734" y="5458"/>
                </a:cubicBezTo>
                <a:cubicBezTo>
                  <a:pt x="12762" y="5462"/>
                  <a:pt x="12790" y="5467"/>
                  <a:pt x="12817" y="5473"/>
                </a:cubicBezTo>
                <a:cubicBezTo>
                  <a:pt x="12837" y="5477"/>
                  <a:pt x="12857" y="5483"/>
                  <a:pt x="12877" y="5488"/>
                </a:cubicBezTo>
                <a:cubicBezTo>
                  <a:pt x="12899" y="5494"/>
                  <a:pt x="12921" y="5499"/>
                  <a:pt x="12943" y="5505"/>
                </a:cubicBezTo>
                <a:cubicBezTo>
                  <a:pt x="12966" y="5512"/>
                  <a:pt x="12989" y="5520"/>
                  <a:pt x="13012" y="5528"/>
                </a:cubicBezTo>
                <a:cubicBezTo>
                  <a:pt x="13030" y="5534"/>
                  <a:pt x="13048" y="5540"/>
                  <a:pt x="13065" y="5547"/>
                </a:cubicBezTo>
                <a:cubicBezTo>
                  <a:pt x="13088" y="5556"/>
                  <a:pt x="13110" y="5566"/>
                  <a:pt x="13132" y="5576"/>
                </a:cubicBezTo>
                <a:cubicBezTo>
                  <a:pt x="13149" y="5583"/>
                  <a:pt x="13167" y="5591"/>
                  <a:pt x="13185" y="5599"/>
                </a:cubicBezTo>
                <a:cubicBezTo>
                  <a:pt x="13203" y="5608"/>
                  <a:pt x="13222" y="5619"/>
                  <a:pt x="13240" y="5629"/>
                </a:cubicBezTo>
                <a:cubicBezTo>
                  <a:pt x="13260" y="5640"/>
                  <a:pt x="13280" y="5650"/>
                  <a:pt x="13299" y="5662"/>
                </a:cubicBezTo>
                <a:cubicBezTo>
                  <a:pt x="13314" y="5671"/>
                  <a:pt x="13328" y="5681"/>
                  <a:pt x="13343" y="5690"/>
                </a:cubicBezTo>
                <a:cubicBezTo>
                  <a:pt x="13365" y="5705"/>
                  <a:pt x="13386" y="5719"/>
                  <a:pt x="13407" y="5735"/>
                </a:cubicBezTo>
                <a:cubicBezTo>
                  <a:pt x="13411" y="5738"/>
                  <a:pt x="13416" y="5741"/>
                  <a:pt x="13420" y="5744"/>
                </a:cubicBezTo>
                <a:lnTo>
                  <a:pt x="14490" y="6561"/>
                </a:lnTo>
                <a:cubicBezTo>
                  <a:pt x="15949" y="7676"/>
                  <a:pt x="17942" y="8209"/>
                  <a:pt x="19960" y="8025"/>
                </a:cubicBezTo>
                <a:cubicBezTo>
                  <a:pt x="20725" y="7955"/>
                  <a:pt x="21417" y="8387"/>
                  <a:pt x="21505" y="8990"/>
                </a:cubicBezTo>
                <a:cubicBezTo>
                  <a:pt x="21594" y="9594"/>
                  <a:pt x="21046" y="10139"/>
                  <a:pt x="20281" y="10209"/>
                </a:cubicBezTo>
                <a:cubicBezTo>
                  <a:pt x="20281" y="10209"/>
                  <a:pt x="20281" y="10209"/>
                  <a:pt x="20281" y="10209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9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 </a:t>
            </a:r>
            <a:r>
              <a:rPr lang="en-US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</a:t>
            </a:r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project</a:t>
            </a:r>
          </a:p>
        </p:txBody>
      </p:sp>
      <p:sp>
        <p:nvSpPr>
          <p:cNvPr id="647" name="Shape 647"/>
          <p:cNvSpPr/>
          <p:nvPr/>
        </p:nvSpPr>
        <p:spPr>
          <a:xfrm>
            <a:off x="2209306" y="3478598"/>
            <a:ext cx="16612094" cy="894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r>
              <a:rPr lang="nl-NL" sz="4400" b="1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Standard </a:t>
            </a:r>
            <a:r>
              <a:rPr lang="nl-NL" sz="4400" b="1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DevOps</a:t>
            </a:r>
            <a:r>
              <a:rPr lang="nl-NL" sz="4400" b="1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b="1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challenges</a:t>
            </a:r>
            <a:endParaRPr lang="nl-NL" sz="4400" b="1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Executive support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Legacy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systems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Culture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Manual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automation</a:t>
            </a:r>
            <a:endParaRPr lang="nl-NL" sz="4400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endParaRPr lang="nl-NL" sz="4400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r>
              <a:rPr lang="nl-NL" sz="4400" b="1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UWV Enterprise </a:t>
            </a:r>
            <a:r>
              <a:rPr lang="nl-NL" sz="4400" b="1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DevOps</a:t>
            </a:r>
            <a:r>
              <a:rPr lang="nl-NL" sz="4400" b="1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b="1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challenges</a:t>
            </a:r>
            <a:endParaRPr lang="nl-NL" sz="4400" b="1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Siloed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tools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people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: 3rd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parties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for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Development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Hosting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Agile </a:t>
            </a:r>
            <a:r>
              <a:rPr lang="nl-NL" sz="4400" dirty="0" err="1">
                <a:solidFill>
                  <a:schemeClr val="tx2"/>
                </a:solidFill>
                <a:latin typeface="Calibri"/>
                <a:cs typeface="Calibri"/>
              </a:rPr>
              <a:t>values</a:t>
            </a: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cs typeface="Calibri"/>
              </a:rPr>
              <a:t>within</a:t>
            </a: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 a traditional </a:t>
            </a:r>
            <a:r>
              <a:rPr lang="nl-NL" sz="4400" dirty="0" err="1">
                <a:solidFill>
                  <a:schemeClr val="tx2"/>
                </a:solidFill>
                <a:latin typeface="Calibri"/>
                <a:cs typeface="Calibri"/>
              </a:rPr>
              <a:t>waterfall</a:t>
            </a: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cs typeface="Calibri"/>
              </a:rPr>
              <a:t>organization</a:t>
            </a:r>
            <a:endParaRPr lang="nl-NL" sz="4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Risk-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averse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, slow change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process</a:t>
            </a:r>
            <a:endParaRPr lang="nl-NL" sz="4400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nl-NL" sz="4400" dirty="0" err="1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Ask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hosting 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partner </a:t>
            </a:r>
            <a:r>
              <a:rPr lang="nl-NL" sz="4400" dirty="0" err="1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to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help </a:t>
            </a:r>
            <a:r>
              <a:rPr lang="nl-NL" sz="4400" dirty="0" err="1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automate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his </a:t>
            </a:r>
            <a:r>
              <a:rPr lang="nl-NL" sz="4400" dirty="0" err="1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own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cs typeface="Calibri"/>
              </a:rPr>
              <a:t>work</a:t>
            </a: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(</a:t>
            </a:r>
            <a:r>
              <a:rPr lang="nl-NL" sz="4400" dirty="0" err="1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billable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hours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Find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balance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between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old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and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the</a:t>
            </a:r>
            <a:r>
              <a:rPr lang="nl-NL" sz="4400" dirty="0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 new </a:t>
            </a:r>
            <a:r>
              <a:rPr lang="nl-NL" sz="4400" dirty="0" err="1">
                <a:solidFill>
                  <a:schemeClr val="tx2"/>
                </a:solidFill>
                <a:latin typeface="Calibri"/>
                <a:ea typeface="+mn-ea"/>
                <a:cs typeface="Calibri"/>
              </a:rPr>
              <a:t>world</a:t>
            </a:r>
            <a:endParaRPr lang="nl-NL" sz="4400" dirty="0">
              <a:solidFill>
                <a:schemeClr val="tx2"/>
              </a:solidFill>
              <a:latin typeface="Calibri"/>
              <a:ea typeface="+mn-ea"/>
              <a:cs typeface="Calibri"/>
            </a:endParaRPr>
          </a:p>
          <a:p>
            <a:pPr marL="742950" indent="-742950">
              <a:buFont typeface="+mj-lt"/>
              <a:buAutoNum type="arabicPeriod"/>
            </a:pPr>
            <a:r>
              <a:rPr lang="nl-NL" sz="4400" dirty="0" err="1" smtClean="0">
                <a:solidFill>
                  <a:schemeClr val="tx2"/>
                </a:solidFill>
                <a:latin typeface="Calibri"/>
                <a:cs typeface="Calibri"/>
              </a:rPr>
              <a:t>Skepticism</a:t>
            </a:r>
            <a:r>
              <a:rPr lang="nl-NL" sz="4400" dirty="0" smtClean="0">
                <a:solidFill>
                  <a:schemeClr val="tx2"/>
                </a:solidFill>
                <a:latin typeface="Calibri"/>
                <a:cs typeface="Calibri"/>
              </a:rPr>
              <a:t>, </a:t>
            </a:r>
            <a:r>
              <a:rPr lang="nl-NL" sz="4400" dirty="0">
                <a:solidFill>
                  <a:schemeClr val="tx2"/>
                </a:solidFill>
                <a:latin typeface="Calibri"/>
                <a:cs typeface="Calibri"/>
              </a:rPr>
              <a:t>low trust, no belief</a:t>
            </a:r>
          </a:p>
        </p:txBody>
      </p:sp>
    </p:spTree>
    <p:extLst>
      <p:ext uri="{BB962C8B-B14F-4D97-AF65-F5344CB8AC3E}">
        <p14:creationId xmlns:p14="http://schemas.microsoft.com/office/powerpoint/2010/main" val="8287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981201" y="1062825"/>
            <a:ext cx="21371586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/>
                <a:cs typeface="Calibri"/>
              </a:rPr>
              <a:t>Challenge 1: </a:t>
            </a:r>
            <a:r>
              <a:rPr lang="nl-NL" sz="10000" dirty="0" err="1">
                <a:solidFill>
                  <a:srgbClr val="4898E0"/>
                </a:solidFill>
                <a:latin typeface="Calibri"/>
                <a:cs typeface="Calibri"/>
              </a:rPr>
              <a:t>SiIoed</a:t>
            </a:r>
            <a:r>
              <a:rPr lang="nl-NL" sz="10000" dirty="0">
                <a:solidFill>
                  <a:srgbClr val="4898E0"/>
                </a:solidFill>
                <a:latin typeface="Calibri"/>
                <a:cs typeface="Calibri"/>
              </a:rPr>
              <a:t> tools </a:t>
            </a:r>
            <a:r>
              <a:rPr lang="nl-NL" sz="10000" dirty="0" err="1">
                <a:solidFill>
                  <a:srgbClr val="4898E0"/>
                </a:solidFill>
                <a:latin typeface="Calibri"/>
                <a:cs typeface="Calibri"/>
              </a:rPr>
              <a:t>and</a:t>
            </a:r>
            <a:r>
              <a:rPr lang="nl-NL" sz="10000" dirty="0">
                <a:solidFill>
                  <a:srgbClr val="4898E0"/>
                </a:solidFill>
                <a:latin typeface="Calibri"/>
                <a:cs typeface="Calibri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/>
                <a:cs typeface="Calibri"/>
              </a:rPr>
              <a:t>people</a:t>
            </a:r>
            <a:endParaRPr lang="en-US" sz="10000" dirty="0">
              <a:solidFill>
                <a:srgbClr val="4898E0"/>
              </a:solidFill>
              <a:latin typeface="Calibri"/>
              <a:cs typeface="Calibri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2209307" y="2849684"/>
            <a:ext cx="3105466" cy="49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dirty="0"/>
          </a:p>
        </p:txBody>
      </p:sp>
      <p:sp>
        <p:nvSpPr>
          <p:cNvPr id="647" name="Shape 647"/>
          <p:cNvSpPr/>
          <p:nvPr/>
        </p:nvSpPr>
        <p:spPr>
          <a:xfrm>
            <a:off x="2209306" y="2835736"/>
            <a:ext cx="20730702" cy="1014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algn="ctr"/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Three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siloes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: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Contracted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software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developers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,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ourselves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with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test environments +  hosting company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for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acceptance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and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 err="1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production</a:t>
            </a:r>
            <a:r>
              <a:rPr lang="nl-NL" sz="5400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environment</a:t>
            </a:r>
          </a:p>
          <a:p>
            <a:pPr algn="ctr"/>
            <a:endParaRPr lang="nl-NL" sz="4400" i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i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endParaRPr lang="nl-NL" sz="44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Response: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lang="nl-NL" sz="5400" dirty="0" err="1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emove</a:t>
            </a:r>
            <a:r>
              <a:rPr lang="nl-NL" sz="5400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nl-NL" sz="54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the </a:t>
            </a:r>
            <a:r>
              <a:rPr lang="nl-NL" sz="5400" dirty="0" err="1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walls</a:t>
            </a:r>
            <a:endParaRPr lang="nl-NL" sz="5400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05" y="4799648"/>
            <a:ext cx="20339902" cy="72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517546" y="1027833"/>
            <a:ext cx="22268337" cy="223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2: </a:t>
            </a:r>
          </a:p>
          <a:p>
            <a:r>
              <a:rPr lang="nl-NL" sz="88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</a:t>
            </a:r>
            <a:r>
              <a:rPr lang="nl-NL" sz="88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nl-NL" sz="88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88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nl-NL" sz="88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waterfall organization</a:t>
            </a:r>
          </a:p>
        </p:txBody>
      </p:sp>
      <p:sp>
        <p:nvSpPr>
          <p:cNvPr id="647" name="Shape 647"/>
          <p:cNvSpPr/>
          <p:nvPr/>
        </p:nvSpPr>
        <p:spPr>
          <a:xfrm>
            <a:off x="2318605" y="3478598"/>
            <a:ext cx="19137204" cy="977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 smtClean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Response: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Campfire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culture</a:t>
            </a:r>
            <a:endParaRPr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913" y="3877744"/>
            <a:ext cx="7620000" cy="76200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5169" y="3877744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188721" y="1062825"/>
            <a:ext cx="22164066" cy="236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3: </a:t>
            </a:r>
            <a:endParaRPr lang="en-US" sz="10000" dirty="0" smtClean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Risk-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averse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slow 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lang="nl-NL"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2632618" y="2427126"/>
            <a:ext cx="17043915" cy="11285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/>
            </a:r>
            <a:b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</a:b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             </a:t>
            </a:r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Response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: </a:t>
            </a:r>
            <a:r>
              <a:rPr lang="nl-NL" sz="5400" dirty="0" err="1" smtClean="0">
                <a:solidFill>
                  <a:schemeClr val="tx2"/>
                </a:solidFill>
                <a:latin typeface="Calibri"/>
                <a:cs typeface="Calibri"/>
              </a:rPr>
              <a:t>Negotiate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.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Learn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rules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,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bend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rules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.</a:t>
            </a:r>
            <a:endParaRPr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14" y="3569318"/>
            <a:ext cx="15354300" cy="89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1145380" y="1077900"/>
            <a:ext cx="20684359" cy="229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4: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hosting partner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help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his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billable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47" name="Shape 647"/>
          <p:cNvSpPr/>
          <p:nvPr/>
        </p:nvSpPr>
        <p:spPr>
          <a:xfrm>
            <a:off x="1145380" y="4018496"/>
            <a:ext cx="20461508" cy="75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marL="571500" indent="-571500" algn="ctr">
              <a:buFontTx/>
              <a:buChar char="-"/>
            </a:pPr>
            <a:endParaRPr lang="nl-NL" sz="4400" dirty="0">
              <a:solidFill>
                <a:schemeClr val="tx2"/>
              </a:solidFill>
            </a:endParaRPr>
          </a:p>
          <a:p>
            <a:pPr marL="571500" indent="-571500" algn="ctr">
              <a:buFontTx/>
              <a:buChar char="-"/>
            </a:pPr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152" y="4233189"/>
            <a:ext cx="9780813" cy="6173504"/>
          </a:xfrm>
          <a:prstGeom prst="rect">
            <a:avLst/>
          </a:prstGeom>
        </p:spPr>
      </p:pic>
      <p:sp>
        <p:nvSpPr>
          <p:cNvPr id="6" name="Shape 647"/>
          <p:cNvSpPr/>
          <p:nvPr/>
        </p:nvSpPr>
        <p:spPr>
          <a:xfrm>
            <a:off x="3047847" y="8541684"/>
            <a:ext cx="18518212" cy="4514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 smtClean="0">
              <a:solidFill>
                <a:schemeClr val="tx2"/>
              </a:solidFill>
            </a:endParaRPr>
          </a:p>
          <a:p>
            <a:pPr algn="ctr"/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Response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: Make hosting company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become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a partner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instead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of a </a:t>
            </a:r>
            <a:r>
              <a:rPr lang="nl-NL" sz="5400" dirty="0" err="1" smtClean="0">
                <a:solidFill>
                  <a:schemeClr val="tx2"/>
                </a:solidFill>
                <a:latin typeface="Calibri"/>
                <a:cs typeface="Calibri"/>
              </a:rPr>
              <a:t>supplier</a:t>
            </a:r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. </a:t>
            </a:r>
            <a:r>
              <a:rPr lang="nl-NL" sz="5400" dirty="0" err="1" smtClean="0">
                <a:solidFill>
                  <a:schemeClr val="tx2"/>
                </a:solidFill>
                <a:latin typeface="Calibri"/>
                <a:cs typeface="Calibri"/>
              </a:rPr>
              <a:t>Create</a:t>
            </a:r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mutual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goal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to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deliver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quality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, speed,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results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.</a:t>
            </a:r>
            <a:endParaRPr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7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995" name="Shape 995"/>
          <p:cNvSpPr/>
          <p:nvPr/>
        </p:nvSpPr>
        <p:spPr>
          <a:xfrm>
            <a:off x="4120473" y="772721"/>
            <a:ext cx="16143055" cy="1290737"/>
          </a:xfrm>
          <a:prstGeom prst="rect">
            <a:avLst/>
          </a:prstGeom>
          <a:solidFill>
            <a:srgbClr val="DCDD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Mieke…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2" name="Rechthoek 1"/>
          <p:cNvSpPr/>
          <p:nvPr/>
        </p:nvSpPr>
        <p:spPr>
          <a:xfrm>
            <a:off x="1956555" y="5606375"/>
            <a:ext cx="20773113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endParaRPr lang="en" sz="8000" dirty="0">
              <a:solidFill>
                <a:srgbClr val="EAEBEE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51" y="2090059"/>
            <a:ext cx="9174740" cy="688105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15964" y="3041887"/>
            <a:ext cx="7614618" cy="571096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539" y="7959213"/>
            <a:ext cx="3404216" cy="510632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51" y="7959211"/>
            <a:ext cx="5105512" cy="510551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104" y="7959212"/>
            <a:ext cx="6808435" cy="5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2209307" y="1062825"/>
            <a:ext cx="20083134" cy="236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5: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new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endParaRPr lang="en-US"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2988755" y="3130920"/>
            <a:ext cx="18406489" cy="1045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marL="571500" indent="-571500">
              <a:buFontTx/>
              <a:buChar char="-"/>
            </a:pPr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endParaRPr lang="nl-NL" sz="4400" dirty="0">
              <a:solidFill>
                <a:schemeClr val="tx2"/>
              </a:solidFill>
            </a:endParaRPr>
          </a:p>
          <a:p>
            <a:pPr algn="ctr"/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Response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: Build a bridge for the old world to reach the future</a:t>
            </a:r>
            <a:endParaRPr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232" y="3960707"/>
            <a:ext cx="10765283" cy="80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  <p:sp>
        <p:nvSpPr>
          <p:cNvPr id="632" name="Shape 632"/>
          <p:cNvSpPr/>
          <p:nvPr/>
        </p:nvSpPr>
        <p:spPr>
          <a:xfrm>
            <a:off x="962084" y="1062825"/>
            <a:ext cx="23421916" cy="129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pPr algn="l"/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 6: </a:t>
            </a:r>
            <a:r>
              <a:rPr lang="nl-NL" sz="10000" dirty="0" err="1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Skepticism</a:t>
            </a:r>
            <a:r>
              <a:rPr lang="nl-NL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trust, no belief</a:t>
            </a:r>
          </a:p>
        </p:txBody>
      </p:sp>
      <p:sp>
        <p:nvSpPr>
          <p:cNvPr id="646" name="Shape 646"/>
          <p:cNvSpPr/>
          <p:nvPr/>
        </p:nvSpPr>
        <p:spPr>
          <a:xfrm>
            <a:off x="2209307" y="2849684"/>
            <a:ext cx="3105466" cy="49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 dirty="0"/>
          </a:p>
        </p:txBody>
      </p:sp>
      <p:sp>
        <p:nvSpPr>
          <p:cNvPr id="647" name="Shape 647"/>
          <p:cNvSpPr/>
          <p:nvPr/>
        </p:nvSpPr>
        <p:spPr>
          <a:xfrm>
            <a:off x="3885953" y="3609588"/>
            <a:ext cx="16612094" cy="977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endParaRPr lang="nl-NL" sz="4400" b="1" dirty="0">
              <a:solidFill>
                <a:schemeClr val="tx2"/>
              </a:solidFill>
            </a:endParaRPr>
          </a:p>
          <a:p>
            <a:pPr marL="571500" indent="-571500">
              <a:buFontTx/>
              <a:buChar char="-"/>
            </a:pPr>
            <a:endParaRPr lang="nl-NL" sz="4400" b="1" dirty="0">
              <a:solidFill>
                <a:schemeClr val="tx2"/>
              </a:solidFill>
            </a:endParaRPr>
          </a:p>
          <a:p>
            <a:pPr marL="571500" indent="-571500">
              <a:buFontTx/>
              <a:buChar char="-"/>
            </a:pPr>
            <a:endParaRPr lang="nl-NL" sz="4400" b="1" dirty="0">
              <a:solidFill>
                <a:schemeClr val="tx2"/>
              </a:solidFill>
            </a:endParaRPr>
          </a:p>
          <a:p>
            <a:pPr marL="571500" indent="-571500">
              <a:buFontTx/>
              <a:buChar char="-"/>
            </a:pPr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endParaRPr lang="nl-NL" sz="4400" dirty="0">
              <a:solidFill>
                <a:schemeClr val="tx2"/>
              </a:solidFill>
            </a:endParaRPr>
          </a:p>
          <a:p>
            <a:pPr algn="ctr"/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Response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: Visualize your goal and keep that in mind</a:t>
            </a:r>
            <a:endParaRPr sz="5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59" y="3415542"/>
            <a:ext cx="11771168" cy="83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1546652" y="2673989"/>
            <a:ext cx="2077311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 there…</a:t>
            </a:r>
          </a:p>
        </p:txBody>
      </p:sp>
      <p:sp>
        <p:nvSpPr>
          <p:cNvPr id="5" name="Rechthoek 4"/>
          <p:cNvSpPr/>
          <p:nvPr/>
        </p:nvSpPr>
        <p:spPr>
          <a:xfrm>
            <a:off x="5834291" y="5158670"/>
            <a:ext cx="1407296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</a:t>
            </a:r>
            <a:r>
              <a:rPr lang="nl-NL" sz="6000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nl-NL" sz="6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struggle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impediments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Acceptance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environment.</a:t>
            </a:r>
          </a:p>
          <a:p>
            <a:pPr algn="l">
              <a:lnSpc>
                <a:spcPct val="120000"/>
              </a:lnSpc>
            </a:pP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</a:t>
            </a:r>
            <a:r>
              <a:rPr lang="mr-IN" sz="6000" dirty="0">
                <a:solidFill>
                  <a:schemeClr val="tx2"/>
                </a:solidFill>
                <a:latin typeface="Calibri" panose="020F0502020204030204" pitchFamily="34" charset="0"/>
                <a:cs typeface="Verdana"/>
              </a:rPr>
              <a:t>…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!?</a:t>
            </a:r>
          </a:p>
          <a:p>
            <a:pPr algn="l">
              <a:lnSpc>
                <a:spcPct val="120000"/>
              </a:lnSpc>
            </a:pPr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  <a:p>
            <a:pPr algn="l"/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  <p:sp>
        <p:nvSpPr>
          <p:cNvPr id="4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80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1830432" y="5385658"/>
            <a:ext cx="2077311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hard in silence, </a:t>
            </a:r>
          </a:p>
          <a:p>
            <a:pPr algn="ctr"/>
            <a:r>
              <a:rPr lang="en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 success make the noise.</a:t>
            </a:r>
          </a:p>
        </p:txBody>
      </p:sp>
      <p:sp>
        <p:nvSpPr>
          <p:cNvPr id="6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Summer 2016</a:t>
            </a:r>
          </a:p>
        </p:txBody>
      </p:sp>
      <p:sp>
        <p:nvSpPr>
          <p:cNvPr id="647" name="Shape 647"/>
          <p:cNvSpPr/>
          <p:nvPr/>
        </p:nvSpPr>
        <p:spPr>
          <a:xfrm>
            <a:off x="9111587" y="2405748"/>
            <a:ext cx="16612094" cy="922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defTabSz="457200" hangingPunct="1">
              <a:lnSpc>
                <a:spcPct val="117999"/>
              </a:lnSpc>
              <a:defRPr/>
            </a:pPr>
            <a:r>
              <a:rPr lang="nl-NL" sz="4400" dirty="0" err="1">
                <a:solidFill>
                  <a:schemeClr val="tx2"/>
                </a:solidFill>
              </a:rPr>
              <a:t>From</a:t>
            </a:r>
            <a:r>
              <a:rPr lang="nl-NL" sz="4400" dirty="0">
                <a:solidFill>
                  <a:schemeClr val="tx2"/>
                </a:solidFill>
              </a:rPr>
              <a:t> 1 </a:t>
            </a:r>
            <a:r>
              <a:rPr lang="nl-NL" sz="4400" dirty="0" err="1">
                <a:solidFill>
                  <a:schemeClr val="tx2"/>
                </a:solidFill>
              </a:rPr>
              <a:t>to</a:t>
            </a:r>
            <a:r>
              <a:rPr lang="nl-NL" sz="4400" dirty="0">
                <a:solidFill>
                  <a:schemeClr val="tx2"/>
                </a:solidFill>
              </a:rPr>
              <a:t> 30 </a:t>
            </a:r>
            <a:r>
              <a:rPr lang="nl-NL" sz="4400" dirty="0" err="1">
                <a:solidFill>
                  <a:schemeClr val="tx2"/>
                </a:solidFill>
              </a:rPr>
              <a:t>applications</a:t>
            </a:r>
            <a:endParaRPr lang="nl-NL" sz="4400" dirty="0">
              <a:solidFill>
                <a:schemeClr val="tx2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57" y="3806084"/>
            <a:ext cx="16595417" cy="90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647" name="Shape 647"/>
          <p:cNvSpPr/>
          <p:nvPr/>
        </p:nvSpPr>
        <p:spPr>
          <a:xfrm>
            <a:off x="2158337" y="3960801"/>
            <a:ext cx="16612094" cy="4545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  <a:endParaRPr lang="nl-NL" sz="6000" spc="-48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achieved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financial benefits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2/3 releases per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bi-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</a:t>
            </a:r>
            <a:endParaRPr lang="nl-NL" sz="6000" spc="-48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trust </a:t>
            </a:r>
            <a:r>
              <a:rPr lang="nl-NL" sz="6000" spc="-48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spc="-48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high trust</a:t>
            </a:r>
          </a:p>
        </p:txBody>
      </p:sp>
    </p:spTree>
    <p:extLst>
      <p:ext uri="{BB962C8B-B14F-4D97-AF65-F5344CB8AC3E}">
        <p14:creationId xmlns:p14="http://schemas.microsoft.com/office/powerpoint/2010/main" val="6604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393953" y="3595739"/>
            <a:ext cx="12124569" cy="8056780"/>
            <a:chOff x="1905788" y="3194466"/>
            <a:chExt cx="10331921" cy="7016669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3117150" y="3194466"/>
              <a:ext cx="38484" cy="6234983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3077143" y="9466385"/>
              <a:ext cx="9160566" cy="1"/>
            </a:xfrm>
            <a:prstGeom prst="straightConnector1">
              <a:avLst/>
            </a:prstGeom>
            <a:noFill/>
            <a:ln w="76200" cap="flat" cmpd="sng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154101" y="3656315"/>
              <a:ext cx="8467866" cy="5733095"/>
            </a:xfrm>
            <a:prstGeom prst="straightConnector1">
              <a:avLst/>
            </a:prstGeom>
            <a:noFill/>
            <a:ln w="57150" cap="flat" cmpd="sng">
              <a:solidFill>
                <a:srgbClr val="000000"/>
              </a:solidFill>
              <a:prstDash val="solid"/>
              <a:miter lim="400000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TextBox 7"/>
            <p:cNvSpPr txBox="1"/>
            <p:nvPr/>
          </p:nvSpPr>
          <p:spPr>
            <a:xfrm rot="16200000">
              <a:off x="128192" y="6251576"/>
              <a:ext cx="4097766" cy="542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-48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Deployment Automation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10260" y="9656621"/>
              <a:ext cx="4922591" cy="5545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-48" normalizeH="0" baseline="0" dirty="0">
                  <a:ln>
                    <a:noFill/>
                  </a:ln>
                  <a:solidFill>
                    <a:srgbClr val="151618"/>
                  </a:solidFill>
                  <a:effectLst/>
                  <a:uFillTx/>
                  <a:latin typeface="Source Sans Pro"/>
                  <a:ea typeface="Source Sans Pro"/>
                  <a:cs typeface="Source Sans Pro"/>
                  <a:sym typeface="Source Sans Pro"/>
                </a:rPr>
                <a:t>Organizational Confidence</a:t>
              </a:r>
            </a:p>
          </p:txBody>
        </p:sp>
      </p:grpSp>
      <p:sp>
        <p:nvSpPr>
          <p:cNvPr id="11" name="Shape 632"/>
          <p:cNvSpPr/>
          <p:nvPr/>
        </p:nvSpPr>
        <p:spPr>
          <a:xfrm>
            <a:off x="1706881" y="1062825"/>
            <a:ext cx="21214080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vs organizational confidence</a:t>
            </a:r>
          </a:p>
        </p:txBody>
      </p:sp>
      <p:sp>
        <p:nvSpPr>
          <p:cNvPr id="12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4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in front of us</a:t>
            </a:r>
          </a:p>
        </p:txBody>
      </p:sp>
      <p:sp>
        <p:nvSpPr>
          <p:cNvPr id="647" name="Shape 647"/>
          <p:cNvSpPr/>
          <p:nvPr/>
        </p:nvSpPr>
        <p:spPr>
          <a:xfrm>
            <a:off x="2209306" y="3478598"/>
            <a:ext cx="20534342" cy="8577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Deployment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corporate policy</a:t>
            </a: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300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new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technologies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flow</a:t>
            </a: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57250" indent="-8572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waste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nl-NL" sz="4400" dirty="0"/>
          </a:p>
        </p:txBody>
      </p:sp>
      <p:sp>
        <p:nvSpPr>
          <p:cNvPr id="7" name="Shape 636"/>
          <p:cNvSpPr/>
          <p:nvPr/>
        </p:nvSpPr>
        <p:spPr>
          <a:xfrm rot="20694203">
            <a:off x="19520259" y="9182629"/>
            <a:ext cx="3479579" cy="3171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3" h="21600" extrusionOk="0">
                <a:moveTo>
                  <a:pt x="16805" y="0"/>
                </a:moveTo>
                <a:cubicBezTo>
                  <a:pt x="15304" y="0"/>
                  <a:pt x="14089" y="1349"/>
                  <a:pt x="14089" y="3011"/>
                </a:cubicBezTo>
                <a:cubicBezTo>
                  <a:pt x="14089" y="4674"/>
                  <a:pt x="15304" y="6020"/>
                  <a:pt x="16805" y="6020"/>
                </a:cubicBezTo>
                <a:cubicBezTo>
                  <a:pt x="18306" y="6020"/>
                  <a:pt x="19523" y="4674"/>
                  <a:pt x="19523" y="3011"/>
                </a:cubicBezTo>
                <a:cubicBezTo>
                  <a:pt x="19523" y="1349"/>
                  <a:pt x="18306" y="0"/>
                  <a:pt x="16805" y="0"/>
                </a:cubicBezTo>
                <a:close/>
                <a:moveTo>
                  <a:pt x="10891" y="1810"/>
                </a:moveTo>
                <a:cubicBezTo>
                  <a:pt x="10799" y="1810"/>
                  <a:pt x="10707" y="1825"/>
                  <a:pt x="10608" y="1850"/>
                </a:cubicBezTo>
                <a:lnTo>
                  <a:pt x="6534" y="2920"/>
                </a:lnTo>
                <a:cubicBezTo>
                  <a:pt x="5971" y="3067"/>
                  <a:pt x="5625" y="3692"/>
                  <a:pt x="5758" y="4313"/>
                </a:cubicBezTo>
                <a:cubicBezTo>
                  <a:pt x="5873" y="4847"/>
                  <a:pt x="6301" y="5207"/>
                  <a:pt x="6776" y="5207"/>
                </a:cubicBezTo>
                <a:cubicBezTo>
                  <a:pt x="6857" y="5207"/>
                  <a:pt x="6937" y="5198"/>
                  <a:pt x="7018" y="5175"/>
                </a:cubicBezTo>
                <a:lnTo>
                  <a:pt x="10486" y="4265"/>
                </a:lnTo>
                <a:cubicBezTo>
                  <a:pt x="10712" y="4541"/>
                  <a:pt x="11841" y="5895"/>
                  <a:pt x="12045" y="6134"/>
                </a:cubicBezTo>
                <a:cubicBezTo>
                  <a:pt x="10612" y="7835"/>
                  <a:pt x="9176" y="9532"/>
                  <a:pt x="7742" y="11232"/>
                </a:cubicBezTo>
                <a:cubicBezTo>
                  <a:pt x="7720" y="11260"/>
                  <a:pt x="7701" y="11288"/>
                  <a:pt x="7680" y="11315"/>
                </a:cubicBezTo>
                <a:cubicBezTo>
                  <a:pt x="7262" y="11906"/>
                  <a:pt x="7390" y="12836"/>
                  <a:pt x="8020" y="13188"/>
                </a:cubicBezTo>
                <a:lnTo>
                  <a:pt x="8783" y="13619"/>
                </a:lnTo>
                <a:lnTo>
                  <a:pt x="12416" y="15671"/>
                </a:lnTo>
                <a:lnTo>
                  <a:pt x="10133" y="19770"/>
                </a:lnTo>
                <a:cubicBezTo>
                  <a:pt x="9820" y="20334"/>
                  <a:pt x="9978" y="21071"/>
                  <a:pt x="10486" y="21420"/>
                </a:cubicBezTo>
                <a:cubicBezTo>
                  <a:pt x="10664" y="21542"/>
                  <a:pt x="10860" y="21600"/>
                  <a:pt x="11053" y="21600"/>
                </a:cubicBezTo>
                <a:cubicBezTo>
                  <a:pt x="11416" y="21600"/>
                  <a:pt x="11773" y="21398"/>
                  <a:pt x="11978" y="21032"/>
                </a:cubicBezTo>
                <a:lnTo>
                  <a:pt x="14877" y="15828"/>
                </a:lnTo>
                <a:cubicBezTo>
                  <a:pt x="15037" y="15541"/>
                  <a:pt x="15079" y="15194"/>
                  <a:pt x="14996" y="14872"/>
                </a:cubicBezTo>
                <a:cubicBezTo>
                  <a:pt x="14912" y="14548"/>
                  <a:pt x="14712" y="14279"/>
                  <a:pt x="14439" y="14127"/>
                </a:cubicBezTo>
                <a:lnTo>
                  <a:pt x="11463" y="12448"/>
                </a:lnTo>
                <a:lnTo>
                  <a:pt x="14594" y="8738"/>
                </a:lnTo>
                <a:lnTo>
                  <a:pt x="16957" y="10958"/>
                </a:lnTo>
                <a:cubicBezTo>
                  <a:pt x="17153" y="11143"/>
                  <a:pt x="17393" y="11232"/>
                  <a:pt x="17632" y="11232"/>
                </a:cubicBezTo>
                <a:cubicBezTo>
                  <a:pt x="17889" y="11232"/>
                  <a:pt x="18145" y="11126"/>
                  <a:pt x="18346" y="10921"/>
                </a:cubicBezTo>
                <a:lnTo>
                  <a:pt x="21059" y="8121"/>
                </a:lnTo>
                <a:cubicBezTo>
                  <a:pt x="21482" y="7685"/>
                  <a:pt x="21507" y="6951"/>
                  <a:pt x="21113" y="6483"/>
                </a:cubicBezTo>
                <a:cubicBezTo>
                  <a:pt x="20906" y="6238"/>
                  <a:pt x="20627" y="6114"/>
                  <a:pt x="20348" y="6114"/>
                </a:cubicBezTo>
                <a:cubicBezTo>
                  <a:pt x="20093" y="6114"/>
                  <a:pt x="19837" y="6216"/>
                  <a:pt x="19637" y="6423"/>
                </a:cubicBezTo>
                <a:lnTo>
                  <a:pt x="17606" y="8515"/>
                </a:lnTo>
                <a:cubicBezTo>
                  <a:pt x="17604" y="8517"/>
                  <a:pt x="12515" y="3217"/>
                  <a:pt x="11625" y="2207"/>
                </a:cubicBezTo>
                <a:cubicBezTo>
                  <a:pt x="11376" y="1922"/>
                  <a:pt x="11145" y="1810"/>
                  <a:pt x="10891" y="1810"/>
                </a:cubicBezTo>
                <a:close/>
                <a:moveTo>
                  <a:pt x="6748" y="12551"/>
                </a:moveTo>
                <a:lnTo>
                  <a:pt x="4944" y="15072"/>
                </a:lnTo>
                <a:cubicBezTo>
                  <a:pt x="4944" y="15072"/>
                  <a:pt x="880" y="15934"/>
                  <a:pt x="880" y="15934"/>
                </a:cubicBezTo>
                <a:cubicBezTo>
                  <a:pt x="293" y="16059"/>
                  <a:pt x="-93" y="16687"/>
                  <a:pt x="20" y="17338"/>
                </a:cubicBezTo>
                <a:cubicBezTo>
                  <a:pt x="119" y="17912"/>
                  <a:pt x="572" y="18312"/>
                  <a:pt x="1081" y="18312"/>
                </a:cubicBezTo>
                <a:cubicBezTo>
                  <a:pt x="1149" y="18312"/>
                  <a:pt x="1220" y="18304"/>
                  <a:pt x="1287" y="18289"/>
                </a:cubicBezTo>
                <a:lnTo>
                  <a:pt x="5745" y="17341"/>
                </a:lnTo>
                <a:cubicBezTo>
                  <a:pt x="6000" y="17286"/>
                  <a:pt x="6227" y="17134"/>
                  <a:pt x="6389" y="16910"/>
                </a:cubicBezTo>
                <a:lnTo>
                  <a:pt x="8301" y="14235"/>
                </a:lnTo>
                <a:lnTo>
                  <a:pt x="7662" y="13876"/>
                </a:lnTo>
                <a:cubicBezTo>
                  <a:pt x="7190" y="13611"/>
                  <a:pt x="6860" y="13132"/>
                  <a:pt x="6748" y="12551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id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337"/>
            <a:ext cx="24744781" cy="16470744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1985833" y="750153"/>
            <a:ext cx="207731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DCDEE0">
                    <a:lumMod val="10000"/>
                  </a:srgbClr>
                </a:solidFill>
                <a:latin typeface="Verdana"/>
                <a:cs typeface="Verdana"/>
              </a:rPr>
              <a:t>Finish the bridge – pave the road for DevOps!</a:t>
            </a:r>
            <a:endParaRPr lang="en" sz="6600" b="1" dirty="0">
              <a:solidFill>
                <a:srgbClr val="DCDEE0">
                  <a:lumMod val="10000"/>
                </a:srgb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2877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3780936" y="1284542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advice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1903871" y="2986909"/>
            <a:ext cx="21443658" cy="96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cross-functional team with motivated and skilled members</a:t>
            </a:r>
            <a:b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Dare to be an island. Create DevOps values and use DevOps techniques even if your organization isn’t ready to call it DevOps yet.</a:t>
            </a: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innovation without resistance – visualize your goal and have patience in working through the impediments.</a:t>
            </a:r>
            <a:b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trust, create bridges</a:t>
            </a:r>
            <a:b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learning and improving and create flow</a:t>
            </a:r>
            <a:b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for opportunities and just do it</a:t>
            </a:r>
            <a:br>
              <a:rPr lang="en-US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Celebrate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</a:t>
            </a:r>
            <a:r>
              <a:rPr lang="nl-NL" sz="4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0369" y="9632021"/>
            <a:ext cx="2682190" cy="301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8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995" name="Shape 995"/>
          <p:cNvSpPr/>
          <p:nvPr/>
        </p:nvSpPr>
        <p:spPr>
          <a:xfrm>
            <a:off x="4120473" y="1223318"/>
            <a:ext cx="16143055" cy="969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UWV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2" name="Rechthoek 1"/>
          <p:cNvSpPr/>
          <p:nvPr/>
        </p:nvSpPr>
        <p:spPr>
          <a:xfrm>
            <a:off x="1956555" y="4557573"/>
            <a:ext cx="2077311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95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</a:t>
            </a:r>
            <a:r>
              <a:rPr lang="en" sz="95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offer people new prospects </a:t>
            </a:r>
          </a:p>
          <a:p>
            <a:pPr algn="ctr"/>
            <a:r>
              <a:rPr lang="en-US" sz="95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" sz="95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participating in work and society.’</a:t>
            </a:r>
          </a:p>
        </p:txBody>
      </p:sp>
      <p:pic>
        <p:nvPicPr>
          <p:cNvPr id="8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8" y="9074946"/>
            <a:ext cx="8421100" cy="23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 dirty="0"/>
          </a:p>
        </p:txBody>
      </p:sp>
      <p:sp>
        <p:nvSpPr>
          <p:cNvPr id="995" name="Shape 995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8" name="Shape 647"/>
          <p:cNvSpPr/>
          <p:nvPr/>
        </p:nvSpPr>
        <p:spPr>
          <a:xfrm>
            <a:off x="3372556" y="6954545"/>
            <a:ext cx="9502048" cy="457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algn="l">
              <a:defRPr sz="2100" spc="-42"/>
            </a:lvl1pPr>
          </a:lstStyle>
          <a:p>
            <a:pPr>
              <a:lnSpc>
                <a:spcPct val="120000"/>
              </a:lnSpc>
            </a:pPr>
            <a:r>
              <a:rPr lang="nl-NL" sz="6000" dirty="0">
                <a:solidFill>
                  <a:schemeClr val="tx2"/>
                </a:solidFill>
              </a:rPr>
              <a:t>Contact details:</a:t>
            </a:r>
          </a:p>
          <a:p>
            <a:pPr>
              <a:lnSpc>
                <a:spcPct val="120000"/>
              </a:lnSpc>
            </a:pPr>
            <a:r>
              <a:rPr lang="nl-NL" sz="6000" dirty="0">
                <a:solidFill>
                  <a:schemeClr val="tx2"/>
                </a:solidFill>
              </a:rPr>
              <a:t>Mieke Deenen</a:t>
            </a:r>
          </a:p>
          <a:p>
            <a:pPr>
              <a:lnSpc>
                <a:spcPct val="120000"/>
              </a:lnSpc>
            </a:pPr>
            <a:r>
              <a:rPr lang="nl-NL" sz="6000" dirty="0">
                <a:solidFill>
                  <a:schemeClr val="tx2"/>
                </a:solidFill>
                <a:hlinkClick r:id="rId3"/>
              </a:rPr>
              <a:t>mieke@mijlpaal.nl</a:t>
            </a:r>
            <a:endParaRPr lang="nl-NL" sz="6000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nl-NL" sz="6000" dirty="0">
                <a:solidFill>
                  <a:schemeClr val="tx2"/>
                </a:solidFill>
              </a:rPr>
              <a:t>+31 6 26 252 132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6410" y="3175106"/>
            <a:ext cx="5127118" cy="7676920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48" y="3740946"/>
            <a:ext cx="8421100" cy="23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792"/>
          <p:cNvSpPr/>
          <p:nvPr/>
        </p:nvSpPr>
        <p:spPr>
          <a:xfrm>
            <a:off x="19008394" y="7958740"/>
            <a:ext cx="4160837" cy="3773390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112" name="Shape 792"/>
          <p:cNvSpPr/>
          <p:nvPr/>
        </p:nvSpPr>
        <p:spPr>
          <a:xfrm>
            <a:off x="13009551" y="7922129"/>
            <a:ext cx="4160837" cy="3810001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110" name="Shape 792"/>
          <p:cNvSpPr/>
          <p:nvPr/>
        </p:nvSpPr>
        <p:spPr>
          <a:xfrm>
            <a:off x="7519032" y="7897100"/>
            <a:ext cx="4160837" cy="3810001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786" name="Shape 786"/>
          <p:cNvSpPr>
            <a:spLocks noGrp="1"/>
          </p:cNvSpPr>
          <p:nvPr>
            <p:ph type="sldNum" sz="quarter" idx="2"/>
          </p:nvPr>
        </p:nvSpPr>
        <p:spPr>
          <a:xfrm>
            <a:off x="23330194" y="490696"/>
            <a:ext cx="440183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787" name="Shape 787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Government</a:t>
            </a:r>
            <a:r>
              <a:rPr lang="nl-NL" sz="10000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agency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1737133" y="3435534"/>
            <a:ext cx="4160837" cy="3810001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0193C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7519032" y="3440016"/>
            <a:ext cx="4160837" cy="3842985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92" name="Shape 792"/>
          <p:cNvSpPr/>
          <p:nvPr/>
        </p:nvSpPr>
        <p:spPr>
          <a:xfrm>
            <a:off x="19048614" y="3492683"/>
            <a:ext cx="4160837" cy="3810001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2241651" y="5902497"/>
            <a:ext cx="3142754" cy="94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spAutoFit/>
          </a:bodyPr>
          <a:lstStyle>
            <a:lvl1pPr algn="ctr">
              <a:lnSpc>
                <a:spcPct val="8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administrative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authority</a:t>
            </a:r>
            <a:endParaRPr lang="nl-NL" b="1" dirty="0">
              <a:solidFill>
                <a:srgbClr val="019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8091564" y="5860626"/>
            <a:ext cx="3142753" cy="94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spAutoFit/>
          </a:bodyPr>
          <a:lstStyle>
            <a:lvl1pPr algn="ctr">
              <a:lnSpc>
                <a:spcPct val="8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executing</a:t>
            </a:r>
            <a:r>
              <a:rPr lang="nl-NL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labour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policy</a:t>
            </a:r>
            <a:endParaRPr b="1" dirty="0">
              <a:solidFill>
                <a:srgbClr val="019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9692591" y="6156561"/>
            <a:ext cx="3142754" cy="55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spAutoFit/>
          </a:bodyPr>
          <a:lstStyle>
            <a:lvl1pPr algn="ctr">
              <a:lnSpc>
                <a:spcPct val="8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pin</a:t>
            </a:r>
            <a:endParaRPr b="1" dirty="0">
              <a:solidFill>
                <a:srgbClr val="019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3568603" y="4316112"/>
            <a:ext cx="723603" cy="723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81" y="12226"/>
                </a:moveTo>
                <a:cubicBezTo>
                  <a:pt x="17797" y="13169"/>
                  <a:pt x="17429" y="14054"/>
                  <a:pt x="16891" y="14857"/>
                </a:cubicBezTo>
                <a:cubicBezTo>
                  <a:pt x="16699" y="15144"/>
                  <a:pt x="16736" y="15535"/>
                  <a:pt x="16979" y="15778"/>
                </a:cubicBezTo>
                <a:lnTo>
                  <a:pt x="17915" y="16714"/>
                </a:lnTo>
                <a:cubicBezTo>
                  <a:pt x="17967" y="16766"/>
                  <a:pt x="17967" y="16839"/>
                  <a:pt x="17915" y="16891"/>
                </a:cubicBezTo>
                <a:lnTo>
                  <a:pt x="16898" y="17901"/>
                </a:lnTo>
                <a:cubicBezTo>
                  <a:pt x="16869" y="17930"/>
                  <a:pt x="16832" y="17937"/>
                  <a:pt x="16810" y="17937"/>
                </a:cubicBezTo>
                <a:cubicBezTo>
                  <a:pt x="16788" y="17937"/>
                  <a:pt x="16751" y="17930"/>
                  <a:pt x="16721" y="17901"/>
                </a:cubicBezTo>
                <a:lnTo>
                  <a:pt x="15785" y="16965"/>
                </a:lnTo>
                <a:cubicBezTo>
                  <a:pt x="15543" y="16721"/>
                  <a:pt x="15152" y="16677"/>
                  <a:pt x="14864" y="16876"/>
                </a:cubicBezTo>
                <a:cubicBezTo>
                  <a:pt x="14061" y="17414"/>
                  <a:pt x="13177" y="17775"/>
                  <a:pt x="12233" y="17967"/>
                </a:cubicBezTo>
                <a:cubicBezTo>
                  <a:pt x="11894" y="18033"/>
                  <a:pt x="11644" y="18335"/>
                  <a:pt x="11644" y="18682"/>
                </a:cubicBezTo>
                <a:lnTo>
                  <a:pt x="11644" y="20001"/>
                </a:lnTo>
                <a:cubicBezTo>
                  <a:pt x="11644" y="20067"/>
                  <a:pt x="11585" y="20126"/>
                  <a:pt x="11519" y="20126"/>
                </a:cubicBezTo>
                <a:lnTo>
                  <a:pt x="10082" y="20126"/>
                </a:lnTo>
                <a:cubicBezTo>
                  <a:pt x="10015" y="20126"/>
                  <a:pt x="9956" y="20067"/>
                  <a:pt x="9956" y="20001"/>
                </a:cubicBezTo>
                <a:lnTo>
                  <a:pt x="9956" y="18682"/>
                </a:lnTo>
                <a:cubicBezTo>
                  <a:pt x="9956" y="18335"/>
                  <a:pt x="9713" y="18033"/>
                  <a:pt x="9367" y="17967"/>
                </a:cubicBezTo>
                <a:cubicBezTo>
                  <a:pt x="8423" y="17783"/>
                  <a:pt x="7539" y="17414"/>
                  <a:pt x="6736" y="16876"/>
                </a:cubicBezTo>
                <a:cubicBezTo>
                  <a:pt x="6611" y="16795"/>
                  <a:pt x="6471" y="16751"/>
                  <a:pt x="6331" y="16751"/>
                </a:cubicBezTo>
                <a:cubicBezTo>
                  <a:pt x="6139" y="16751"/>
                  <a:pt x="5955" y="16825"/>
                  <a:pt x="5815" y="16965"/>
                </a:cubicBezTo>
                <a:lnTo>
                  <a:pt x="4893" y="17901"/>
                </a:lnTo>
                <a:cubicBezTo>
                  <a:pt x="4864" y="17930"/>
                  <a:pt x="4827" y="17937"/>
                  <a:pt x="4805" y="17937"/>
                </a:cubicBezTo>
                <a:cubicBezTo>
                  <a:pt x="4783" y="17937"/>
                  <a:pt x="4746" y="17930"/>
                  <a:pt x="4716" y="17901"/>
                </a:cubicBezTo>
                <a:lnTo>
                  <a:pt x="3699" y="16884"/>
                </a:lnTo>
                <a:cubicBezTo>
                  <a:pt x="3648" y="16832"/>
                  <a:pt x="3648" y="16758"/>
                  <a:pt x="3699" y="16707"/>
                </a:cubicBezTo>
                <a:lnTo>
                  <a:pt x="4635" y="15771"/>
                </a:lnTo>
                <a:cubicBezTo>
                  <a:pt x="4879" y="15527"/>
                  <a:pt x="4923" y="15137"/>
                  <a:pt x="4724" y="14849"/>
                </a:cubicBezTo>
                <a:cubicBezTo>
                  <a:pt x="4186" y="14046"/>
                  <a:pt x="3825" y="13162"/>
                  <a:pt x="3633" y="12219"/>
                </a:cubicBezTo>
                <a:cubicBezTo>
                  <a:pt x="3567" y="11880"/>
                  <a:pt x="3265" y="11629"/>
                  <a:pt x="2918" y="11629"/>
                </a:cubicBezTo>
                <a:lnTo>
                  <a:pt x="1599" y="11629"/>
                </a:lnTo>
                <a:cubicBezTo>
                  <a:pt x="1533" y="11629"/>
                  <a:pt x="1474" y="11570"/>
                  <a:pt x="1474" y="11504"/>
                </a:cubicBezTo>
                <a:lnTo>
                  <a:pt x="1474" y="10067"/>
                </a:lnTo>
                <a:cubicBezTo>
                  <a:pt x="1474" y="10000"/>
                  <a:pt x="1533" y="9942"/>
                  <a:pt x="1599" y="9942"/>
                </a:cubicBezTo>
                <a:lnTo>
                  <a:pt x="2918" y="9942"/>
                </a:lnTo>
                <a:cubicBezTo>
                  <a:pt x="3265" y="9942"/>
                  <a:pt x="3567" y="9698"/>
                  <a:pt x="3633" y="9352"/>
                </a:cubicBezTo>
                <a:cubicBezTo>
                  <a:pt x="3817" y="8409"/>
                  <a:pt x="4186" y="7524"/>
                  <a:pt x="4724" y="6721"/>
                </a:cubicBezTo>
                <a:cubicBezTo>
                  <a:pt x="4915" y="6434"/>
                  <a:pt x="4879" y="6043"/>
                  <a:pt x="4635" y="5800"/>
                </a:cubicBezTo>
                <a:lnTo>
                  <a:pt x="3699" y="4864"/>
                </a:lnTo>
                <a:cubicBezTo>
                  <a:pt x="3648" y="4812"/>
                  <a:pt x="3648" y="4739"/>
                  <a:pt x="3699" y="4687"/>
                </a:cubicBezTo>
                <a:lnTo>
                  <a:pt x="4716" y="3670"/>
                </a:lnTo>
                <a:cubicBezTo>
                  <a:pt x="4746" y="3641"/>
                  <a:pt x="4783" y="3633"/>
                  <a:pt x="4805" y="3633"/>
                </a:cubicBezTo>
                <a:cubicBezTo>
                  <a:pt x="4827" y="3633"/>
                  <a:pt x="4864" y="3641"/>
                  <a:pt x="4893" y="3670"/>
                </a:cubicBezTo>
                <a:lnTo>
                  <a:pt x="5829" y="4606"/>
                </a:lnTo>
                <a:cubicBezTo>
                  <a:pt x="6073" y="4849"/>
                  <a:pt x="6463" y="4893"/>
                  <a:pt x="6751" y="4694"/>
                </a:cubicBezTo>
                <a:cubicBezTo>
                  <a:pt x="7554" y="4156"/>
                  <a:pt x="8438" y="3795"/>
                  <a:pt x="9381" y="3604"/>
                </a:cubicBezTo>
                <a:cubicBezTo>
                  <a:pt x="9720" y="3537"/>
                  <a:pt x="9971" y="3235"/>
                  <a:pt x="9971" y="2889"/>
                </a:cubicBezTo>
                <a:lnTo>
                  <a:pt x="9971" y="1584"/>
                </a:lnTo>
                <a:cubicBezTo>
                  <a:pt x="9971" y="1518"/>
                  <a:pt x="10030" y="1459"/>
                  <a:pt x="10096" y="1459"/>
                </a:cubicBezTo>
                <a:lnTo>
                  <a:pt x="11533" y="1459"/>
                </a:lnTo>
                <a:cubicBezTo>
                  <a:pt x="11600" y="1459"/>
                  <a:pt x="11659" y="1518"/>
                  <a:pt x="11659" y="1584"/>
                </a:cubicBezTo>
                <a:lnTo>
                  <a:pt x="11659" y="2904"/>
                </a:lnTo>
                <a:cubicBezTo>
                  <a:pt x="11659" y="3250"/>
                  <a:pt x="11902" y="3552"/>
                  <a:pt x="12248" y="3619"/>
                </a:cubicBezTo>
                <a:cubicBezTo>
                  <a:pt x="13191" y="3803"/>
                  <a:pt x="14076" y="4171"/>
                  <a:pt x="14879" y="4709"/>
                </a:cubicBezTo>
                <a:cubicBezTo>
                  <a:pt x="15167" y="4901"/>
                  <a:pt x="15557" y="4864"/>
                  <a:pt x="15800" y="4621"/>
                </a:cubicBezTo>
                <a:lnTo>
                  <a:pt x="16736" y="3685"/>
                </a:lnTo>
                <a:cubicBezTo>
                  <a:pt x="16766" y="3655"/>
                  <a:pt x="16803" y="3648"/>
                  <a:pt x="16825" y="3648"/>
                </a:cubicBezTo>
                <a:cubicBezTo>
                  <a:pt x="16847" y="3648"/>
                  <a:pt x="16884" y="3655"/>
                  <a:pt x="16913" y="3685"/>
                </a:cubicBezTo>
                <a:lnTo>
                  <a:pt x="17930" y="4702"/>
                </a:lnTo>
                <a:cubicBezTo>
                  <a:pt x="17981" y="4753"/>
                  <a:pt x="17981" y="4827"/>
                  <a:pt x="17930" y="4879"/>
                </a:cubicBezTo>
                <a:lnTo>
                  <a:pt x="16979" y="5815"/>
                </a:lnTo>
                <a:cubicBezTo>
                  <a:pt x="16736" y="6058"/>
                  <a:pt x="16692" y="6448"/>
                  <a:pt x="16891" y="6736"/>
                </a:cubicBezTo>
                <a:cubicBezTo>
                  <a:pt x="17429" y="7539"/>
                  <a:pt x="17790" y="8423"/>
                  <a:pt x="17981" y="9367"/>
                </a:cubicBezTo>
                <a:cubicBezTo>
                  <a:pt x="18048" y="9706"/>
                  <a:pt x="18350" y="9956"/>
                  <a:pt x="18697" y="9956"/>
                </a:cubicBezTo>
                <a:lnTo>
                  <a:pt x="20016" y="9956"/>
                </a:lnTo>
                <a:cubicBezTo>
                  <a:pt x="20082" y="9956"/>
                  <a:pt x="20141" y="10015"/>
                  <a:pt x="20141" y="10082"/>
                </a:cubicBezTo>
                <a:lnTo>
                  <a:pt x="20141" y="11518"/>
                </a:lnTo>
                <a:cubicBezTo>
                  <a:pt x="20141" y="11585"/>
                  <a:pt x="20082" y="11644"/>
                  <a:pt x="20016" y="11644"/>
                </a:cubicBezTo>
                <a:lnTo>
                  <a:pt x="18697" y="11644"/>
                </a:lnTo>
                <a:cubicBezTo>
                  <a:pt x="18350" y="11636"/>
                  <a:pt x="18048" y="11880"/>
                  <a:pt x="17981" y="12226"/>
                </a:cubicBezTo>
                <a:cubicBezTo>
                  <a:pt x="17981" y="12226"/>
                  <a:pt x="17981" y="12226"/>
                  <a:pt x="17981" y="12226"/>
                </a:cubicBezTo>
                <a:close/>
                <a:moveTo>
                  <a:pt x="20016" y="13096"/>
                </a:moveTo>
                <a:cubicBezTo>
                  <a:pt x="20893" y="13096"/>
                  <a:pt x="21600" y="12388"/>
                  <a:pt x="21600" y="11511"/>
                </a:cubicBezTo>
                <a:lnTo>
                  <a:pt x="21600" y="10074"/>
                </a:lnTo>
                <a:cubicBezTo>
                  <a:pt x="21600" y="9197"/>
                  <a:pt x="20893" y="8490"/>
                  <a:pt x="20016" y="8490"/>
                </a:cubicBezTo>
                <a:lnTo>
                  <a:pt x="19271" y="8490"/>
                </a:lnTo>
                <a:cubicBezTo>
                  <a:pt x="19080" y="7767"/>
                  <a:pt x="18792" y="7082"/>
                  <a:pt x="18417" y="6434"/>
                </a:cubicBezTo>
                <a:lnTo>
                  <a:pt x="18940" y="5910"/>
                </a:lnTo>
                <a:cubicBezTo>
                  <a:pt x="19559" y="5291"/>
                  <a:pt x="19559" y="4289"/>
                  <a:pt x="18940" y="3670"/>
                </a:cubicBezTo>
                <a:lnTo>
                  <a:pt x="17923" y="2653"/>
                </a:lnTo>
                <a:cubicBezTo>
                  <a:pt x="17621" y="2351"/>
                  <a:pt x="17223" y="2189"/>
                  <a:pt x="16803" y="2189"/>
                </a:cubicBezTo>
                <a:cubicBezTo>
                  <a:pt x="16382" y="2189"/>
                  <a:pt x="15984" y="2351"/>
                  <a:pt x="15682" y="2653"/>
                </a:cubicBezTo>
                <a:lnTo>
                  <a:pt x="15159" y="3176"/>
                </a:lnTo>
                <a:cubicBezTo>
                  <a:pt x="14510" y="2808"/>
                  <a:pt x="13825" y="2520"/>
                  <a:pt x="13103" y="2321"/>
                </a:cubicBezTo>
                <a:lnTo>
                  <a:pt x="13103" y="1584"/>
                </a:lnTo>
                <a:cubicBezTo>
                  <a:pt x="13103" y="707"/>
                  <a:pt x="12396" y="0"/>
                  <a:pt x="11519" y="0"/>
                </a:cubicBezTo>
                <a:lnTo>
                  <a:pt x="10082" y="0"/>
                </a:lnTo>
                <a:cubicBezTo>
                  <a:pt x="9205" y="0"/>
                  <a:pt x="8497" y="707"/>
                  <a:pt x="8497" y="1584"/>
                </a:cubicBezTo>
                <a:lnTo>
                  <a:pt x="8497" y="2329"/>
                </a:lnTo>
                <a:cubicBezTo>
                  <a:pt x="7775" y="2520"/>
                  <a:pt x="7090" y="2808"/>
                  <a:pt x="6441" y="3184"/>
                </a:cubicBezTo>
                <a:lnTo>
                  <a:pt x="5918" y="2660"/>
                </a:lnTo>
                <a:cubicBezTo>
                  <a:pt x="5616" y="2358"/>
                  <a:pt x="5218" y="2196"/>
                  <a:pt x="4798" y="2196"/>
                </a:cubicBezTo>
                <a:cubicBezTo>
                  <a:pt x="4377" y="2196"/>
                  <a:pt x="3979" y="2358"/>
                  <a:pt x="3678" y="2660"/>
                </a:cubicBezTo>
                <a:lnTo>
                  <a:pt x="2661" y="3678"/>
                </a:lnTo>
                <a:cubicBezTo>
                  <a:pt x="2041" y="4297"/>
                  <a:pt x="2041" y="5299"/>
                  <a:pt x="2661" y="5918"/>
                </a:cubicBezTo>
                <a:lnTo>
                  <a:pt x="3184" y="6441"/>
                </a:lnTo>
                <a:cubicBezTo>
                  <a:pt x="2815" y="7090"/>
                  <a:pt x="2528" y="7775"/>
                  <a:pt x="2329" y="8497"/>
                </a:cubicBezTo>
                <a:lnTo>
                  <a:pt x="1584" y="8497"/>
                </a:lnTo>
                <a:cubicBezTo>
                  <a:pt x="707" y="8497"/>
                  <a:pt x="0" y="9205"/>
                  <a:pt x="0" y="10082"/>
                </a:cubicBezTo>
                <a:lnTo>
                  <a:pt x="0" y="11518"/>
                </a:lnTo>
                <a:cubicBezTo>
                  <a:pt x="0" y="12395"/>
                  <a:pt x="707" y="13103"/>
                  <a:pt x="1584" y="13103"/>
                </a:cubicBezTo>
                <a:lnTo>
                  <a:pt x="2329" y="13103"/>
                </a:lnTo>
                <a:cubicBezTo>
                  <a:pt x="2520" y="13825"/>
                  <a:pt x="2808" y="14511"/>
                  <a:pt x="3184" y="15159"/>
                </a:cubicBezTo>
                <a:lnTo>
                  <a:pt x="2661" y="15682"/>
                </a:lnTo>
                <a:cubicBezTo>
                  <a:pt x="2041" y="16301"/>
                  <a:pt x="2041" y="17304"/>
                  <a:pt x="2661" y="17923"/>
                </a:cubicBezTo>
                <a:lnTo>
                  <a:pt x="3678" y="18940"/>
                </a:lnTo>
                <a:cubicBezTo>
                  <a:pt x="3979" y="19242"/>
                  <a:pt x="4377" y="19404"/>
                  <a:pt x="4798" y="19404"/>
                </a:cubicBezTo>
                <a:cubicBezTo>
                  <a:pt x="5218" y="19404"/>
                  <a:pt x="5616" y="19242"/>
                  <a:pt x="5918" y="18940"/>
                </a:cubicBezTo>
                <a:lnTo>
                  <a:pt x="6441" y="18417"/>
                </a:lnTo>
                <a:cubicBezTo>
                  <a:pt x="7090" y="18785"/>
                  <a:pt x="7775" y="19072"/>
                  <a:pt x="8497" y="19271"/>
                </a:cubicBezTo>
                <a:lnTo>
                  <a:pt x="8497" y="20016"/>
                </a:lnTo>
                <a:cubicBezTo>
                  <a:pt x="8497" y="20893"/>
                  <a:pt x="9205" y="21600"/>
                  <a:pt x="10082" y="21600"/>
                </a:cubicBezTo>
                <a:lnTo>
                  <a:pt x="11519" y="21600"/>
                </a:lnTo>
                <a:cubicBezTo>
                  <a:pt x="12396" y="21600"/>
                  <a:pt x="13103" y="20893"/>
                  <a:pt x="13103" y="20016"/>
                </a:cubicBezTo>
                <a:lnTo>
                  <a:pt x="13103" y="19271"/>
                </a:lnTo>
                <a:cubicBezTo>
                  <a:pt x="13825" y="19080"/>
                  <a:pt x="14510" y="18792"/>
                  <a:pt x="15159" y="18417"/>
                </a:cubicBezTo>
                <a:lnTo>
                  <a:pt x="15682" y="18940"/>
                </a:lnTo>
                <a:cubicBezTo>
                  <a:pt x="15984" y="19242"/>
                  <a:pt x="16382" y="19404"/>
                  <a:pt x="16803" y="19404"/>
                </a:cubicBezTo>
                <a:cubicBezTo>
                  <a:pt x="17223" y="19404"/>
                  <a:pt x="17621" y="19242"/>
                  <a:pt x="17923" y="18940"/>
                </a:cubicBezTo>
                <a:lnTo>
                  <a:pt x="18940" y="17923"/>
                </a:lnTo>
                <a:cubicBezTo>
                  <a:pt x="19559" y="17304"/>
                  <a:pt x="19559" y="16301"/>
                  <a:pt x="18940" y="15682"/>
                </a:cubicBezTo>
                <a:lnTo>
                  <a:pt x="18417" y="15159"/>
                </a:lnTo>
                <a:cubicBezTo>
                  <a:pt x="18785" y="14511"/>
                  <a:pt x="19073" y="13825"/>
                  <a:pt x="19271" y="13103"/>
                </a:cubicBezTo>
                <a:lnTo>
                  <a:pt x="20016" y="13103"/>
                </a:lnTo>
                <a:cubicBezTo>
                  <a:pt x="20016" y="13103"/>
                  <a:pt x="20016" y="13096"/>
                  <a:pt x="20016" y="13096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236090"/>
              </a:solidFill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3786177" y="4516474"/>
            <a:ext cx="308105" cy="308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173"/>
                </a:moveTo>
                <a:cubicBezTo>
                  <a:pt x="6733" y="18173"/>
                  <a:pt x="3427" y="14868"/>
                  <a:pt x="3427" y="10800"/>
                </a:cubicBezTo>
                <a:cubicBezTo>
                  <a:pt x="3427" y="6733"/>
                  <a:pt x="6733" y="3427"/>
                  <a:pt x="10800" y="3427"/>
                </a:cubicBezTo>
                <a:cubicBezTo>
                  <a:pt x="14868" y="3427"/>
                  <a:pt x="18173" y="6733"/>
                  <a:pt x="18173" y="10800"/>
                </a:cubicBezTo>
                <a:cubicBezTo>
                  <a:pt x="18173" y="14868"/>
                  <a:pt x="14868" y="18173"/>
                  <a:pt x="10800" y="18173"/>
                </a:cubicBezTo>
                <a:cubicBezTo>
                  <a:pt x="10800" y="18173"/>
                  <a:pt x="10800" y="18173"/>
                  <a:pt x="10800" y="18173"/>
                </a:cubicBezTo>
                <a:close/>
                <a:moveTo>
                  <a:pt x="10800" y="0"/>
                </a:moveTo>
                <a:cubicBezTo>
                  <a:pt x="4847" y="0"/>
                  <a:pt x="0" y="4847"/>
                  <a:pt x="0" y="10800"/>
                </a:cubicBezTo>
                <a:cubicBezTo>
                  <a:pt x="0" y="16754"/>
                  <a:pt x="4847" y="21600"/>
                  <a:pt x="10800" y="21600"/>
                </a:cubicBezTo>
                <a:cubicBezTo>
                  <a:pt x="16754" y="21600"/>
                  <a:pt x="21600" y="16754"/>
                  <a:pt x="21600" y="10800"/>
                </a:cubicBezTo>
                <a:cubicBezTo>
                  <a:pt x="21600" y="4847"/>
                  <a:pt x="16754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236090"/>
              </a:solidFill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3261291" y="4440274"/>
            <a:ext cx="885072" cy="1012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5" h="21537" extrusionOk="0">
                <a:moveTo>
                  <a:pt x="4714" y="19505"/>
                </a:moveTo>
                <a:lnTo>
                  <a:pt x="6718" y="19242"/>
                </a:lnTo>
                <a:lnTo>
                  <a:pt x="6718" y="21017"/>
                </a:lnTo>
                <a:cubicBezTo>
                  <a:pt x="6718" y="21306"/>
                  <a:pt x="6981" y="21537"/>
                  <a:pt x="7310" y="21537"/>
                </a:cubicBezTo>
                <a:lnTo>
                  <a:pt x="18305" y="21537"/>
                </a:lnTo>
                <a:cubicBezTo>
                  <a:pt x="18634" y="21537"/>
                  <a:pt x="18897" y="21306"/>
                  <a:pt x="18897" y="21017"/>
                </a:cubicBezTo>
                <a:lnTo>
                  <a:pt x="18897" y="14495"/>
                </a:lnTo>
                <a:cubicBezTo>
                  <a:pt x="20052" y="13518"/>
                  <a:pt x="20919" y="12305"/>
                  <a:pt x="21415" y="10971"/>
                </a:cubicBezTo>
                <a:cubicBezTo>
                  <a:pt x="21517" y="10698"/>
                  <a:pt x="21350" y="10403"/>
                  <a:pt x="21039" y="10314"/>
                </a:cubicBezTo>
                <a:cubicBezTo>
                  <a:pt x="20727" y="10225"/>
                  <a:pt x="20393" y="10372"/>
                  <a:pt x="20291" y="10645"/>
                </a:cubicBezTo>
                <a:cubicBezTo>
                  <a:pt x="19824" y="11879"/>
                  <a:pt x="18999" y="13003"/>
                  <a:pt x="17904" y="13885"/>
                </a:cubicBezTo>
                <a:cubicBezTo>
                  <a:pt x="17785" y="13985"/>
                  <a:pt x="17713" y="14122"/>
                  <a:pt x="17713" y="14269"/>
                </a:cubicBezTo>
                <a:lnTo>
                  <a:pt x="17713" y="20492"/>
                </a:lnTo>
                <a:lnTo>
                  <a:pt x="7903" y="20492"/>
                </a:lnTo>
                <a:lnTo>
                  <a:pt x="7903" y="18638"/>
                </a:lnTo>
                <a:cubicBezTo>
                  <a:pt x="7903" y="18486"/>
                  <a:pt x="7825" y="18344"/>
                  <a:pt x="7699" y="18244"/>
                </a:cubicBezTo>
                <a:cubicBezTo>
                  <a:pt x="7568" y="18144"/>
                  <a:pt x="7394" y="18102"/>
                  <a:pt x="7227" y="18123"/>
                </a:cubicBezTo>
                <a:lnTo>
                  <a:pt x="4589" y="18470"/>
                </a:lnTo>
                <a:cubicBezTo>
                  <a:pt x="3853" y="18449"/>
                  <a:pt x="3267" y="17924"/>
                  <a:pt x="3267" y="17273"/>
                </a:cubicBezTo>
                <a:lnTo>
                  <a:pt x="3267" y="14253"/>
                </a:lnTo>
                <a:cubicBezTo>
                  <a:pt x="3267" y="13964"/>
                  <a:pt x="3004" y="13733"/>
                  <a:pt x="2675" y="13733"/>
                </a:cubicBezTo>
                <a:lnTo>
                  <a:pt x="1783" y="13733"/>
                </a:lnTo>
                <a:cubicBezTo>
                  <a:pt x="1508" y="13733"/>
                  <a:pt x="1299" y="13665"/>
                  <a:pt x="1221" y="13554"/>
                </a:cubicBezTo>
                <a:cubicBezTo>
                  <a:pt x="1143" y="13444"/>
                  <a:pt x="1173" y="13250"/>
                  <a:pt x="1305" y="13034"/>
                </a:cubicBezTo>
                <a:lnTo>
                  <a:pt x="3195" y="9857"/>
                </a:lnTo>
                <a:cubicBezTo>
                  <a:pt x="3237" y="9784"/>
                  <a:pt x="3261" y="9700"/>
                  <a:pt x="3261" y="9616"/>
                </a:cubicBezTo>
                <a:lnTo>
                  <a:pt x="3261" y="8261"/>
                </a:lnTo>
                <a:cubicBezTo>
                  <a:pt x="3261" y="5304"/>
                  <a:pt x="5235" y="2584"/>
                  <a:pt x="8303" y="1334"/>
                </a:cubicBezTo>
                <a:cubicBezTo>
                  <a:pt x="8597" y="1213"/>
                  <a:pt x="8896" y="1103"/>
                  <a:pt x="9201" y="1014"/>
                </a:cubicBezTo>
                <a:cubicBezTo>
                  <a:pt x="9512" y="919"/>
                  <a:pt x="9673" y="625"/>
                  <a:pt x="9572" y="352"/>
                </a:cubicBezTo>
                <a:cubicBezTo>
                  <a:pt x="9464" y="79"/>
                  <a:pt x="9129" y="-63"/>
                  <a:pt x="8818" y="26"/>
                </a:cubicBezTo>
                <a:cubicBezTo>
                  <a:pt x="8471" y="131"/>
                  <a:pt x="8130" y="252"/>
                  <a:pt x="7807" y="389"/>
                </a:cubicBezTo>
                <a:cubicBezTo>
                  <a:pt x="4331" y="1807"/>
                  <a:pt x="2088" y="4894"/>
                  <a:pt x="2088" y="8256"/>
                </a:cubicBezTo>
                <a:lnTo>
                  <a:pt x="2088" y="9484"/>
                </a:lnTo>
                <a:lnTo>
                  <a:pt x="258" y="12546"/>
                </a:lnTo>
                <a:cubicBezTo>
                  <a:pt x="-71" y="13092"/>
                  <a:pt x="-83" y="13654"/>
                  <a:pt x="210" y="14085"/>
                </a:cubicBezTo>
                <a:cubicBezTo>
                  <a:pt x="509" y="14516"/>
                  <a:pt x="1084" y="14762"/>
                  <a:pt x="1783" y="14762"/>
                </a:cubicBezTo>
                <a:lnTo>
                  <a:pt x="2082" y="14762"/>
                </a:lnTo>
                <a:lnTo>
                  <a:pt x="2082" y="17262"/>
                </a:lnTo>
                <a:cubicBezTo>
                  <a:pt x="2082" y="18496"/>
                  <a:pt x="3225" y="19499"/>
                  <a:pt x="4631" y="19499"/>
                </a:cubicBezTo>
                <a:cubicBezTo>
                  <a:pt x="4654" y="19510"/>
                  <a:pt x="4685" y="19505"/>
                  <a:pt x="4714" y="19505"/>
                </a:cubicBezTo>
                <a:cubicBezTo>
                  <a:pt x="4714" y="19505"/>
                  <a:pt x="4714" y="19505"/>
                  <a:pt x="4714" y="19505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236090"/>
              </a:solidFill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9037729" y="4504217"/>
            <a:ext cx="1111692" cy="99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19711" y="0"/>
                </a:moveTo>
                <a:lnTo>
                  <a:pt x="15126" y="0"/>
                </a:lnTo>
                <a:cubicBezTo>
                  <a:pt x="14862" y="0"/>
                  <a:pt x="14651" y="236"/>
                  <a:pt x="14651" y="530"/>
                </a:cubicBezTo>
                <a:cubicBezTo>
                  <a:pt x="14651" y="824"/>
                  <a:pt x="14862" y="1059"/>
                  <a:pt x="15126" y="1059"/>
                </a:cubicBezTo>
                <a:lnTo>
                  <a:pt x="19711" y="1059"/>
                </a:lnTo>
                <a:cubicBezTo>
                  <a:pt x="20228" y="1059"/>
                  <a:pt x="20650" y="1530"/>
                  <a:pt x="20650" y="2107"/>
                </a:cubicBezTo>
                <a:lnTo>
                  <a:pt x="20650" y="15252"/>
                </a:lnTo>
                <a:cubicBezTo>
                  <a:pt x="20650" y="15830"/>
                  <a:pt x="20228" y="16300"/>
                  <a:pt x="19711" y="16300"/>
                </a:cubicBezTo>
                <a:lnTo>
                  <a:pt x="1890" y="16300"/>
                </a:lnTo>
                <a:cubicBezTo>
                  <a:pt x="1372" y="16300"/>
                  <a:pt x="950" y="15830"/>
                  <a:pt x="950" y="15252"/>
                </a:cubicBezTo>
                <a:lnTo>
                  <a:pt x="950" y="2107"/>
                </a:lnTo>
                <a:cubicBezTo>
                  <a:pt x="950" y="1530"/>
                  <a:pt x="1372" y="1059"/>
                  <a:pt x="1890" y="1059"/>
                </a:cubicBezTo>
                <a:lnTo>
                  <a:pt x="6546" y="1059"/>
                </a:lnTo>
                <a:cubicBezTo>
                  <a:pt x="6810" y="1059"/>
                  <a:pt x="7021" y="824"/>
                  <a:pt x="7021" y="530"/>
                </a:cubicBezTo>
                <a:cubicBezTo>
                  <a:pt x="7021" y="236"/>
                  <a:pt x="6810" y="0"/>
                  <a:pt x="6546" y="0"/>
                </a:cubicBezTo>
                <a:lnTo>
                  <a:pt x="1890" y="0"/>
                </a:lnTo>
                <a:cubicBezTo>
                  <a:pt x="849" y="0"/>
                  <a:pt x="0" y="947"/>
                  <a:pt x="0" y="2107"/>
                </a:cubicBezTo>
                <a:lnTo>
                  <a:pt x="0" y="15252"/>
                </a:lnTo>
                <a:cubicBezTo>
                  <a:pt x="0" y="16413"/>
                  <a:pt x="849" y="17359"/>
                  <a:pt x="1890" y="17359"/>
                </a:cubicBezTo>
                <a:lnTo>
                  <a:pt x="10325" y="17359"/>
                </a:lnTo>
                <a:lnTo>
                  <a:pt x="10325" y="20541"/>
                </a:lnTo>
                <a:lnTo>
                  <a:pt x="6383" y="20541"/>
                </a:lnTo>
                <a:cubicBezTo>
                  <a:pt x="6119" y="20541"/>
                  <a:pt x="5908" y="20776"/>
                  <a:pt x="5908" y="21071"/>
                </a:cubicBezTo>
                <a:cubicBezTo>
                  <a:pt x="5908" y="21365"/>
                  <a:pt x="6119" y="21600"/>
                  <a:pt x="6383" y="21600"/>
                </a:cubicBezTo>
                <a:lnTo>
                  <a:pt x="15212" y="21600"/>
                </a:lnTo>
                <a:cubicBezTo>
                  <a:pt x="15476" y="21600"/>
                  <a:pt x="15687" y="21365"/>
                  <a:pt x="15687" y="21071"/>
                </a:cubicBezTo>
                <a:cubicBezTo>
                  <a:pt x="15687" y="20776"/>
                  <a:pt x="15476" y="20541"/>
                  <a:pt x="15212" y="20541"/>
                </a:cubicBezTo>
                <a:lnTo>
                  <a:pt x="11270" y="20541"/>
                </a:lnTo>
                <a:lnTo>
                  <a:pt x="11270" y="17359"/>
                </a:lnTo>
                <a:lnTo>
                  <a:pt x="19706" y="17359"/>
                </a:lnTo>
                <a:cubicBezTo>
                  <a:pt x="20746" y="17359"/>
                  <a:pt x="21595" y="16413"/>
                  <a:pt x="21595" y="15252"/>
                </a:cubicBezTo>
                <a:lnTo>
                  <a:pt x="21595" y="2107"/>
                </a:lnTo>
                <a:cubicBezTo>
                  <a:pt x="21600" y="947"/>
                  <a:pt x="20751" y="0"/>
                  <a:pt x="19711" y="0"/>
                </a:cubicBezTo>
                <a:cubicBezTo>
                  <a:pt x="19711" y="0"/>
                  <a:pt x="19711" y="0"/>
                  <a:pt x="19711" y="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15" name="Shape 815"/>
          <p:cNvSpPr/>
          <p:nvPr/>
        </p:nvSpPr>
        <p:spPr>
          <a:xfrm>
            <a:off x="9455136" y="4436805"/>
            <a:ext cx="275763" cy="812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71" y="3434"/>
                </a:moveTo>
                <a:lnTo>
                  <a:pt x="3848" y="3434"/>
                </a:lnTo>
                <a:lnTo>
                  <a:pt x="3848" y="2554"/>
                </a:lnTo>
                <a:cubicBezTo>
                  <a:pt x="3848" y="1865"/>
                  <a:pt x="5510" y="1300"/>
                  <a:pt x="7542" y="1300"/>
                </a:cubicBezTo>
                <a:lnTo>
                  <a:pt x="14097" y="1300"/>
                </a:lnTo>
                <a:cubicBezTo>
                  <a:pt x="16127" y="1300"/>
                  <a:pt x="17790" y="1865"/>
                  <a:pt x="17790" y="2554"/>
                </a:cubicBezTo>
                <a:lnTo>
                  <a:pt x="17790" y="3434"/>
                </a:lnTo>
                <a:cubicBezTo>
                  <a:pt x="17790" y="3434"/>
                  <a:pt x="17771" y="3434"/>
                  <a:pt x="17771" y="3434"/>
                </a:cubicBezTo>
                <a:close/>
                <a:moveTo>
                  <a:pt x="17771" y="16249"/>
                </a:moveTo>
                <a:lnTo>
                  <a:pt x="12723" y="16249"/>
                </a:lnTo>
                <a:lnTo>
                  <a:pt x="12723" y="4734"/>
                </a:lnTo>
                <a:lnTo>
                  <a:pt x="17771" y="4734"/>
                </a:lnTo>
                <a:cubicBezTo>
                  <a:pt x="17771" y="4734"/>
                  <a:pt x="17771" y="16249"/>
                  <a:pt x="17771" y="16249"/>
                </a:cubicBezTo>
                <a:close/>
                <a:moveTo>
                  <a:pt x="10809" y="19880"/>
                </a:moveTo>
                <a:lnTo>
                  <a:pt x="5569" y="17543"/>
                </a:lnTo>
                <a:lnTo>
                  <a:pt x="16050" y="17543"/>
                </a:lnTo>
                <a:cubicBezTo>
                  <a:pt x="16050" y="17543"/>
                  <a:pt x="10809" y="19880"/>
                  <a:pt x="10809" y="19880"/>
                </a:cubicBezTo>
                <a:close/>
                <a:moveTo>
                  <a:pt x="3848" y="4734"/>
                </a:moveTo>
                <a:lnTo>
                  <a:pt x="8895" y="4734"/>
                </a:lnTo>
                <a:lnTo>
                  <a:pt x="8895" y="16249"/>
                </a:lnTo>
                <a:lnTo>
                  <a:pt x="3848" y="16249"/>
                </a:lnTo>
                <a:cubicBezTo>
                  <a:pt x="3848" y="16249"/>
                  <a:pt x="3848" y="4734"/>
                  <a:pt x="3848" y="4734"/>
                </a:cubicBezTo>
                <a:close/>
                <a:moveTo>
                  <a:pt x="21600" y="2554"/>
                </a:moveTo>
                <a:cubicBezTo>
                  <a:pt x="21600" y="1149"/>
                  <a:pt x="18235" y="0"/>
                  <a:pt x="14077" y="0"/>
                </a:cubicBezTo>
                <a:lnTo>
                  <a:pt x="7522" y="0"/>
                </a:lnTo>
                <a:cubicBezTo>
                  <a:pt x="3384" y="0"/>
                  <a:pt x="0" y="1143"/>
                  <a:pt x="0" y="2554"/>
                </a:cubicBezTo>
                <a:lnTo>
                  <a:pt x="0" y="4084"/>
                </a:lnTo>
                <a:cubicBezTo>
                  <a:pt x="0" y="4123"/>
                  <a:pt x="19" y="4162"/>
                  <a:pt x="39" y="4195"/>
                </a:cubicBezTo>
                <a:cubicBezTo>
                  <a:pt x="19" y="4235"/>
                  <a:pt x="0" y="4268"/>
                  <a:pt x="0" y="4307"/>
                </a:cubicBezTo>
                <a:lnTo>
                  <a:pt x="0" y="16991"/>
                </a:lnTo>
                <a:cubicBezTo>
                  <a:pt x="0" y="17136"/>
                  <a:pt x="135" y="17274"/>
                  <a:pt x="386" y="17385"/>
                </a:cubicBezTo>
                <a:lnTo>
                  <a:pt x="9263" y="21344"/>
                </a:lnTo>
                <a:cubicBezTo>
                  <a:pt x="9630" y="21508"/>
                  <a:pt x="10191" y="21600"/>
                  <a:pt x="10790" y="21600"/>
                </a:cubicBezTo>
                <a:cubicBezTo>
                  <a:pt x="11389" y="21600"/>
                  <a:pt x="11950" y="21508"/>
                  <a:pt x="12317" y="21344"/>
                </a:cubicBezTo>
                <a:lnTo>
                  <a:pt x="21194" y="17385"/>
                </a:lnTo>
                <a:cubicBezTo>
                  <a:pt x="21445" y="17274"/>
                  <a:pt x="21580" y="17136"/>
                  <a:pt x="21580" y="16991"/>
                </a:cubicBezTo>
                <a:lnTo>
                  <a:pt x="21580" y="4287"/>
                </a:lnTo>
                <a:cubicBezTo>
                  <a:pt x="21580" y="4254"/>
                  <a:pt x="21561" y="4215"/>
                  <a:pt x="21541" y="4182"/>
                </a:cubicBezTo>
                <a:cubicBezTo>
                  <a:pt x="21561" y="4149"/>
                  <a:pt x="21580" y="4117"/>
                  <a:pt x="21580" y="4077"/>
                </a:cubicBezTo>
                <a:lnTo>
                  <a:pt x="21580" y="2554"/>
                </a:lnTo>
                <a:cubicBezTo>
                  <a:pt x="21580" y="2554"/>
                  <a:pt x="21600" y="2554"/>
                  <a:pt x="21600" y="2554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3" name="Shape 2158"/>
          <p:cNvSpPr/>
          <p:nvPr/>
        </p:nvSpPr>
        <p:spPr>
          <a:xfrm>
            <a:off x="14550562" y="8473867"/>
            <a:ext cx="1137329" cy="1223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69" y="13196"/>
                </a:moveTo>
                <a:lnTo>
                  <a:pt x="7969" y="9423"/>
                </a:lnTo>
                <a:cubicBezTo>
                  <a:pt x="7969" y="9247"/>
                  <a:pt x="7872" y="9082"/>
                  <a:pt x="7717" y="8986"/>
                </a:cubicBezTo>
                <a:cubicBezTo>
                  <a:pt x="7344" y="8756"/>
                  <a:pt x="7125" y="8372"/>
                  <a:pt x="7125" y="7961"/>
                </a:cubicBezTo>
                <a:lnTo>
                  <a:pt x="7125" y="4050"/>
                </a:lnTo>
                <a:cubicBezTo>
                  <a:pt x="7125" y="2401"/>
                  <a:pt x="8572" y="1057"/>
                  <a:pt x="10346" y="1057"/>
                </a:cubicBezTo>
                <a:lnTo>
                  <a:pt x="11254" y="1057"/>
                </a:lnTo>
                <a:cubicBezTo>
                  <a:pt x="13028" y="1057"/>
                  <a:pt x="14475" y="2401"/>
                  <a:pt x="14475" y="4050"/>
                </a:cubicBezTo>
                <a:lnTo>
                  <a:pt x="14475" y="7961"/>
                </a:lnTo>
                <a:cubicBezTo>
                  <a:pt x="14475" y="8372"/>
                  <a:pt x="14251" y="8756"/>
                  <a:pt x="13883" y="8986"/>
                </a:cubicBezTo>
                <a:cubicBezTo>
                  <a:pt x="13722" y="9082"/>
                  <a:pt x="13631" y="9247"/>
                  <a:pt x="13631" y="9423"/>
                </a:cubicBezTo>
                <a:lnTo>
                  <a:pt x="13631" y="13196"/>
                </a:lnTo>
                <a:cubicBezTo>
                  <a:pt x="13631" y="13463"/>
                  <a:pt x="13797" y="13708"/>
                  <a:pt x="14055" y="13826"/>
                </a:cubicBezTo>
                <a:cubicBezTo>
                  <a:pt x="14589" y="14066"/>
                  <a:pt x="17368" y="15373"/>
                  <a:pt x="19929" y="17331"/>
                </a:cubicBezTo>
                <a:cubicBezTo>
                  <a:pt x="20268" y="17593"/>
                  <a:pt x="20463" y="17977"/>
                  <a:pt x="20463" y="18388"/>
                </a:cubicBezTo>
                <a:lnTo>
                  <a:pt x="20463" y="21066"/>
                </a:lnTo>
                <a:cubicBezTo>
                  <a:pt x="20463" y="21360"/>
                  <a:pt x="20716" y="21595"/>
                  <a:pt x="21031" y="21595"/>
                </a:cubicBezTo>
                <a:cubicBezTo>
                  <a:pt x="21347" y="21595"/>
                  <a:pt x="21600" y="21360"/>
                  <a:pt x="21600" y="21066"/>
                </a:cubicBezTo>
                <a:lnTo>
                  <a:pt x="21600" y="18388"/>
                </a:lnTo>
                <a:cubicBezTo>
                  <a:pt x="21600" y="17657"/>
                  <a:pt x="21255" y="16974"/>
                  <a:pt x="20653" y="16515"/>
                </a:cubicBezTo>
                <a:cubicBezTo>
                  <a:pt x="18241" y="14674"/>
                  <a:pt x="15646" y="13388"/>
                  <a:pt x="14768" y="12977"/>
                </a:cubicBezTo>
                <a:lnTo>
                  <a:pt x="14768" y="9685"/>
                </a:lnTo>
                <a:cubicBezTo>
                  <a:pt x="15301" y="9252"/>
                  <a:pt x="15611" y="8628"/>
                  <a:pt x="15611" y="7956"/>
                </a:cubicBezTo>
                <a:lnTo>
                  <a:pt x="15611" y="4050"/>
                </a:lnTo>
                <a:cubicBezTo>
                  <a:pt x="15611" y="1814"/>
                  <a:pt x="13659" y="0"/>
                  <a:pt x="11254" y="0"/>
                </a:cubicBezTo>
                <a:lnTo>
                  <a:pt x="10346" y="0"/>
                </a:lnTo>
                <a:cubicBezTo>
                  <a:pt x="7941" y="0"/>
                  <a:pt x="5989" y="1814"/>
                  <a:pt x="5989" y="4050"/>
                </a:cubicBezTo>
                <a:lnTo>
                  <a:pt x="5989" y="7961"/>
                </a:lnTo>
                <a:cubicBezTo>
                  <a:pt x="5989" y="8628"/>
                  <a:pt x="6299" y="9258"/>
                  <a:pt x="6832" y="9690"/>
                </a:cubicBezTo>
                <a:lnTo>
                  <a:pt x="6832" y="12982"/>
                </a:lnTo>
                <a:cubicBezTo>
                  <a:pt x="5960" y="13393"/>
                  <a:pt x="3359" y="14679"/>
                  <a:pt x="947" y="16520"/>
                </a:cubicBezTo>
                <a:cubicBezTo>
                  <a:pt x="345" y="16979"/>
                  <a:pt x="0" y="17662"/>
                  <a:pt x="0" y="18393"/>
                </a:cubicBezTo>
                <a:lnTo>
                  <a:pt x="0" y="21072"/>
                </a:lnTo>
                <a:cubicBezTo>
                  <a:pt x="0" y="21365"/>
                  <a:pt x="253" y="21600"/>
                  <a:pt x="569" y="21600"/>
                </a:cubicBezTo>
                <a:cubicBezTo>
                  <a:pt x="884" y="21600"/>
                  <a:pt x="1137" y="21365"/>
                  <a:pt x="1137" y="21072"/>
                </a:cubicBezTo>
                <a:lnTo>
                  <a:pt x="1137" y="18393"/>
                </a:lnTo>
                <a:cubicBezTo>
                  <a:pt x="1137" y="17982"/>
                  <a:pt x="1332" y="17598"/>
                  <a:pt x="1671" y="17337"/>
                </a:cubicBezTo>
                <a:cubicBezTo>
                  <a:pt x="4232" y="15378"/>
                  <a:pt x="7016" y="14076"/>
                  <a:pt x="7545" y="13831"/>
                </a:cubicBezTo>
                <a:cubicBezTo>
                  <a:pt x="7803" y="13708"/>
                  <a:pt x="7969" y="13463"/>
                  <a:pt x="7969" y="13196"/>
                </a:cubicBezTo>
                <a:cubicBezTo>
                  <a:pt x="7969" y="13196"/>
                  <a:pt x="7969" y="13196"/>
                  <a:pt x="7969" y="13196"/>
                </a:cubicBezTo>
                <a:close/>
              </a:path>
            </a:pathLst>
          </a:custGeom>
          <a:solidFill>
            <a:srgbClr val="23609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4" name="Shape 2159"/>
          <p:cNvSpPr/>
          <p:nvPr/>
        </p:nvSpPr>
        <p:spPr>
          <a:xfrm>
            <a:off x="14946710" y="9543091"/>
            <a:ext cx="383134" cy="284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2" h="21416" extrusionOk="0">
                <a:moveTo>
                  <a:pt x="18904" y="552"/>
                </a:moveTo>
                <a:lnTo>
                  <a:pt x="6918" y="16790"/>
                </a:lnTo>
                <a:lnTo>
                  <a:pt x="2418" y="10694"/>
                </a:lnTo>
                <a:cubicBezTo>
                  <a:pt x="1861" y="9938"/>
                  <a:pt x="975" y="9938"/>
                  <a:pt x="418" y="10694"/>
                </a:cubicBezTo>
                <a:cubicBezTo>
                  <a:pt x="-139" y="11449"/>
                  <a:pt x="-139" y="12649"/>
                  <a:pt x="418" y="13403"/>
                </a:cubicBezTo>
                <a:lnTo>
                  <a:pt x="5918" y="20855"/>
                </a:lnTo>
                <a:cubicBezTo>
                  <a:pt x="6189" y="21222"/>
                  <a:pt x="6561" y="21416"/>
                  <a:pt x="6918" y="21416"/>
                </a:cubicBezTo>
                <a:cubicBezTo>
                  <a:pt x="7275" y="21416"/>
                  <a:pt x="7646" y="21222"/>
                  <a:pt x="7918" y="20855"/>
                </a:cubicBezTo>
                <a:lnTo>
                  <a:pt x="20904" y="3262"/>
                </a:lnTo>
                <a:cubicBezTo>
                  <a:pt x="21461" y="2507"/>
                  <a:pt x="21461" y="1306"/>
                  <a:pt x="20904" y="552"/>
                </a:cubicBezTo>
                <a:cubicBezTo>
                  <a:pt x="20346" y="-184"/>
                  <a:pt x="19460" y="-184"/>
                  <a:pt x="18904" y="552"/>
                </a:cubicBezTo>
                <a:cubicBezTo>
                  <a:pt x="18904" y="552"/>
                  <a:pt x="18904" y="552"/>
                  <a:pt x="18904" y="552"/>
                </a:cubicBezTo>
                <a:close/>
              </a:path>
            </a:pathLst>
          </a:custGeom>
          <a:solidFill>
            <a:srgbClr val="23609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5" name="Tekstvak 104"/>
          <p:cNvSpPr txBox="1"/>
          <p:nvPr/>
        </p:nvSpPr>
        <p:spPr>
          <a:xfrm>
            <a:off x="13531604" y="10124803"/>
            <a:ext cx="353963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32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1.4 </a:t>
            </a:r>
            <a:r>
              <a:rPr lang="nl-NL" sz="3200" b="1" spc="-64" dirty="0" err="1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million</a:t>
            </a:r>
            <a:endParaRPr lang="nl-NL" sz="3200" b="1" spc="-64" dirty="0">
              <a:solidFill>
                <a:srgbClr val="0193CF"/>
              </a:solidFill>
              <a:latin typeface="Calibri" panose="020F0502020204030204" pitchFamily="34" charset="0"/>
              <a:ea typeface="Poppins SemiBold"/>
              <a:cs typeface="Calibri" panose="020F0502020204030204" pitchFamily="34" charset="0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32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 benefit </a:t>
            </a:r>
            <a:r>
              <a:rPr lang="nl-NL" sz="3200" b="1" spc="-64" dirty="0" err="1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recipients</a:t>
            </a:r>
            <a:endParaRPr lang="nl-NL" sz="3200" b="1" spc="-64" dirty="0">
              <a:solidFill>
                <a:srgbClr val="0193CF"/>
              </a:solidFill>
              <a:latin typeface="Calibri" panose="020F0502020204030204" pitchFamily="34" charset="0"/>
              <a:ea typeface="Poppins SemiBold"/>
              <a:cs typeface="Calibri" panose="020F0502020204030204" pitchFamily="34" charset="0"/>
            </a:endParaRPr>
          </a:p>
        </p:txBody>
      </p:sp>
      <p:sp>
        <p:nvSpPr>
          <p:cNvPr id="76" name="Shape 810"/>
          <p:cNvSpPr/>
          <p:nvPr/>
        </p:nvSpPr>
        <p:spPr>
          <a:xfrm>
            <a:off x="20744208" y="5116856"/>
            <a:ext cx="556288" cy="383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945" y="0"/>
                </a:moveTo>
                <a:cubicBezTo>
                  <a:pt x="420" y="0"/>
                  <a:pt x="0" y="611"/>
                  <a:pt x="0" y="1376"/>
                </a:cubicBezTo>
                <a:lnTo>
                  <a:pt x="0" y="6394"/>
                </a:lnTo>
                <a:cubicBezTo>
                  <a:pt x="0" y="12440"/>
                  <a:pt x="3379" y="17347"/>
                  <a:pt x="7522" y="17347"/>
                </a:cubicBezTo>
                <a:lnTo>
                  <a:pt x="18278" y="17347"/>
                </a:lnTo>
                <a:lnTo>
                  <a:pt x="16980" y="19251"/>
                </a:lnTo>
                <a:cubicBezTo>
                  <a:pt x="16608" y="19793"/>
                  <a:pt x="16608" y="20655"/>
                  <a:pt x="16980" y="21197"/>
                </a:cubicBezTo>
                <a:cubicBezTo>
                  <a:pt x="17161" y="21461"/>
                  <a:pt x="17410" y="21600"/>
                  <a:pt x="17648" y="21600"/>
                </a:cubicBezTo>
                <a:cubicBezTo>
                  <a:pt x="17887" y="21600"/>
                  <a:pt x="18135" y="21461"/>
                  <a:pt x="18317" y="21197"/>
                </a:cubicBezTo>
                <a:lnTo>
                  <a:pt x="21228" y="16957"/>
                </a:lnTo>
                <a:cubicBezTo>
                  <a:pt x="21600" y="16415"/>
                  <a:pt x="21600" y="15554"/>
                  <a:pt x="21228" y="15011"/>
                </a:cubicBezTo>
                <a:lnTo>
                  <a:pt x="18317" y="10772"/>
                </a:lnTo>
                <a:cubicBezTo>
                  <a:pt x="17944" y="10230"/>
                  <a:pt x="17352" y="10230"/>
                  <a:pt x="16980" y="10772"/>
                </a:cubicBezTo>
                <a:cubicBezTo>
                  <a:pt x="16608" y="11314"/>
                  <a:pt x="16608" y="12176"/>
                  <a:pt x="16980" y="12718"/>
                </a:cubicBezTo>
                <a:lnTo>
                  <a:pt x="18278" y="14608"/>
                </a:lnTo>
                <a:lnTo>
                  <a:pt x="7522" y="14608"/>
                </a:lnTo>
                <a:cubicBezTo>
                  <a:pt x="4410" y="14608"/>
                  <a:pt x="1890" y="10925"/>
                  <a:pt x="1890" y="6408"/>
                </a:cubicBezTo>
                <a:lnTo>
                  <a:pt x="1890" y="1390"/>
                </a:lnTo>
                <a:cubicBezTo>
                  <a:pt x="1890" y="625"/>
                  <a:pt x="1461" y="0"/>
                  <a:pt x="945" y="0"/>
                </a:cubicBezTo>
                <a:cubicBezTo>
                  <a:pt x="945" y="0"/>
                  <a:pt x="945" y="0"/>
                  <a:pt x="945" y="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Shape 811"/>
          <p:cNvSpPr/>
          <p:nvPr/>
        </p:nvSpPr>
        <p:spPr>
          <a:xfrm>
            <a:off x="20998045" y="4681707"/>
            <a:ext cx="557761" cy="383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465" extrusionOk="0">
                <a:moveTo>
                  <a:pt x="3182" y="10768"/>
                </a:moveTo>
                <a:cubicBezTo>
                  <a:pt x="3362" y="11032"/>
                  <a:pt x="3610" y="11169"/>
                  <a:pt x="3848" y="11169"/>
                </a:cubicBezTo>
                <a:cubicBezTo>
                  <a:pt x="4086" y="11169"/>
                  <a:pt x="4334" y="11032"/>
                  <a:pt x="4514" y="10768"/>
                </a:cubicBezTo>
                <a:cubicBezTo>
                  <a:pt x="4886" y="10230"/>
                  <a:pt x="4886" y="9373"/>
                  <a:pt x="4514" y="8834"/>
                </a:cubicBezTo>
                <a:lnTo>
                  <a:pt x="3220" y="6954"/>
                </a:lnTo>
                <a:lnTo>
                  <a:pt x="14006" y="6954"/>
                </a:lnTo>
                <a:cubicBezTo>
                  <a:pt x="17109" y="6954"/>
                  <a:pt x="19622" y="10616"/>
                  <a:pt x="19622" y="15108"/>
                </a:cubicBezTo>
                <a:lnTo>
                  <a:pt x="19622" y="20096"/>
                </a:lnTo>
                <a:cubicBezTo>
                  <a:pt x="19622" y="20857"/>
                  <a:pt x="20041" y="21465"/>
                  <a:pt x="20565" y="21465"/>
                </a:cubicBezTo>
                <a:cubicBezTo>
                  <a:pt x="21088" y="21465"/>
                  <a:pt x="21507" y="20857"/>
                  <a:pt x="21507" y="20096"/>
                </a:cubicBezTo>
                <a:lnTo>
                  <a:pt x="21507" y="15108"/>
                </a:lnTo>
                <a:cubicBezTo>
                  <a:pt x="21507" y="9096"/>
                  <a:pt x="18137" y="4218"/>
                  <a:pt x="14006" y="4218"/>
                </a:cubicBezTo>
                <a:lnTo>
                  <a:pt x="3220" y="4218"/>
                </a:lnTo>
                <a:lnTo>
                  <a:pt x="4514" y="2339"/>
                </a:lnTo>
                <a:cubicBezTo>
                  <a:pt x="4886" y="1800"/>
                  <a:pt x="4886" y="943"/>
                  <a:pt x="4514" y="404"/>
                </a:cubicBezTo>
                <a:cubicBezTo>
                  <a:pt x="4143" y="-135"/>
                  <a:pt x="3553" y="-135"/>
                  <a:pt x="3182" y="404"/>
                </a:cubicBezTo>
                <a:lnTo>
                  <a:pt x="278" y="4619"/>
                </a:lnTo>
                <a:cubicBezTo>
                  <a:pt x="-93" y="5158"/>
                  <a:pt x="-93" y="6014"/>
                  <a:pt x="278" y="6554"/>
                </a:cubicBezTo>
                <a:cubicBezTo>
                  <a:pt x="278" y="6554"/>
                  <a:pt x="3182" y="10768"/>
                  <a:pt x="3182" y="1076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8" name="Shape 812"/>
          <p:cNvSpPr/>
          <p:nvPr/>
        </p:nvSpPr>
        <p:spPr>
          <a:xfrm>
            <a:off x="21288145" y="5153118"/>
            <a:ext cx="481906" cy="516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7" y="15845"/>
                </a:moveTo>
                <a:cubicBezTo>
                  <a:pt x="410" y="16381"/>
                  <a:pt x="0" y="17175"/>
                  <a:pt x="0" y="18031"/>
                </a:cubicBezTo>
                <a:lnTo>
                  <a:pt x="0" y="20579"/>
                </a:lnTo>
                <a:cubicBezTo>
                  <a:pt x="0" y="21146"/>
                  <a:pt x="487" y="21600"/>
                  <a:pt x="1096" y="21600"/>
                </a:cubicBezTo>
                <a:cubicBezTo>
                  <a:pt x="1704" y="21600"/>
                  <a:pt x="2191" y="21146"/>
                  <a:pt x="2191" y="20579"/>
                </a:cubicBezTo>
                <a:lnTo>
                  <a:pt x="2191" y="18031"/>
                </a:lnTo>
                <a:cubicBezTo>
                  <a:pt x="2191" y="17794"/>
                  <a:pt x="2302" y="17577"/>
                  <a:pt x="2490" y="17423"/>
                </a:cubicBezTo>
                <a:cubicBezTo>
                  <a:pt x="4880" y="15597"/>
                  <a:pt x="7458" y="14379"/>
                  <a:pt x="7956" y="14153"/>
                </a:cubicBezTo>
                <a:cubicBezTo>
                  <a:pt x="8388" y="13957"/>
                  <a:pt x="8675" y="13534"/>
                  <a:pt x="8675" y="13090"/>
                </a:cubicBezTo>
                <a:lnTo>
                  <a:pt x="8675" y="9500"/>
                </a:lnTo>
                <a:cubicBezTo>
                  <a:pt x="8675" y="9160"/>
                  <a:pt x="8487" y="8840"/>
                  <a:pt x="8188" y="8655"/>
                </a:cubicBezTo>
                <a:cubicBezTo>
                  <a:pt x="7990" y="8531"/>
                  <a:pt x="7867" y="8325"/>
                  <a:pt x="7867" y="8108"/>
                </a:cubicBezTo>
                <a:lnTo>
                  <a:pt x="7867" y="4384"/>
                </a:lnTo>
                <a:cubicBezTo>
                  <a:pt x="7867" y="3095"/>
                  <a:pt x="8985" y="2053"/>
                  <a:pt x="10369" y="2053"/>
                </a:cubicBezTo>
                <a:lnTo>
                  <a:pt x="11231" y="2053"/>
                </a:lnTo>
                <a:cubicBezTo>
                  <a:pt x="12615" y="2053"/>
                  <a:pt x="13732" y="3095"/>
                  <a:pt x="13732" y="4384"/>
                </a:cubicBezTo>
                <a:lnTo>
                  <a:pt x="13732" y="8108"/>
                </a:lnTo>
                <a:cubicBezTo>
                  <a:pt x="13732" y="8325"/>
                  <a:pt x="13610" y="8531"/>
                  <a:pt x="13412" y="8655"/>
                </a:cubicBezTo>
                <a:cubicBezTo>
                  <a:pt x="13101" y="8840"/>
                  <a:pt x="12925" y="9160"/>
                  <a:pt x="12925" y="9500"/>
                </a:cubicBezTo>
                <a:lnTo>
                  <a:pt x="12925" y="13090"/>
                </a:lnTo>
                <a:cubicBezTo>
                  <a:pt x="12925" y="13544"/>
                  <a:pt x="13201" y="13957"/>
                  <a:pt x="13644" y="14153"/>
                </a:cubicBezTo>
                <a:cubicBezTo>
                  <a:pt x="14142" y="14379"/>
                  <a:pt x="16731" y="15597"/>
                  <a:pt x="19110" y="17423"/>
                </a:cubicBezTo>
                <a:cubicBezTo>
                  <a:pt x="19298" y="17567"/>
                  <a:pt x="19409" y="17794"/>
                  <a:pt x="19409" y="18031"/>
                </a:cubicBezTo>
                <a:lnTo>
                  <a:pt x="19409" y="20579"/>
                </a:lnTo>
                <a:cubicBezTo>
                  <a:pt x="19409" y="21146"/>
                  <a:pt x="19896" y="21600"/>
                  <a:pt x="20504" y="21600"/>
                </a:cubicBezTo>
                <a:cubicBezTo>
                  <a:pt x="21113" y="21600"/>
                  <a:pt x="21600" y="21146"/>
                  <a:pt x="21600" y="20579"/>
                </a:cubicBezTo>
                <a:lnTo>
                  <a:pt x="21600" y="18031"/>
                </a:lnTo>
                <a:cubicBezTo>
                  <a:pt x="21600" y="17185"/>
                  <a:pt x="21202" y="16381"/>
                  <a:pt x="20493" y="15845"/>
                </a:cubicBezTo>
                <a:cubicBezTo>
                  <a:pt x="18402" y="14235"/>
                  <a:pt x="16156" y="13069"/>
                  <a:pt x="15116" y="12564"/>
                </a:cubicBezTo>
                <a:lnTo>
                  <a:pt x="15116" y="9965"/>
                </a:lnTo>
                <a:cubicBezTo>
                  <a:pt x="15625" y="9470"/>
                  <a:pt x="15924" y="8799"/>
                  <a:pt x="15924" y="8098"/>
                </a:cubicBezTo>
                <a:lnTo>
                  <a:pt x="15924" y="4374"/>
                </a:lnTo>
                <a:cubicBezTo>
                  <a:pt x="15924" y="1960"/>
                  <a:pt x="13821" y="0"/>
                  <a:pt x="11231" y="0"/>
                </a:cubicBezTo>
                <a:lnTo>
                  <a:pt x="10369" y="0"/>
                </a:lnTo>
                <a:cubicBezTo>
                  <a:pt x="7779" y="0"/>
                  <a:pt x="5676" y="1960"/>
                  <a:pt x="5676" y="4374"/>
                </a:cubicBezTo>
                <a:lnTo>
                  <a:pt x="5676" y="8098"/>
                </a:lnTo>
                <a:cubicBezTo>
                  <a:pt x="5676" y="8799"/>
                  <a:pt x="5964" y="9470"/>
                  <a:pt x="6484" y="9965"/>
                </a:cubicBezTo>
                <a:lnTo>
                  <a:pt x="6484" y="12564"/>
                </a:lnTo>
                <a:cubicBezTo>
                  <a:pt x="5444" y="13069"/>
                  <a:pt x="3198" y="14235"/>
                  <a:pt x="1107" y="15845"/>
                </a:cubicBezTo>
                <a:cubicBezTo>
                  <a:pt x="1107" y="15845"/>
                  <a:pt x="1107" y="15845"/>
                  <a:pt x="1107" y="15845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2" name="Shape 813"/>
          <p:cNvSpPr/>
          <p:nvPr/>
        </p:nvSpPr>
        <p:spPr>
          <a:xfrm>
            <a:off x="20526634" y="4572920"/>
            <a:ext cx="481907" cy="516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24" y="8087"/>
                </a:moveTo>
                <a:lnTo>
                  <a:pt x="15924" y="4374"/>
                </a:lnTo>
                <a:cubicBezTo>
                  <a:pt x="15924" y="1960"/>
                  <a:pt x="13821" y="0"/>
                  <a:pt x="11231" y="0"/>
                </a:cubicBezTo>
                <a:lnTo>
                  <a:pt x="10369" y="0"/>
                </a:lnTo>
                <a:cubicBezTo>
                  <a:pt x="7779" y="0"/>
                  <a:pt x="5676" y="1960"/>
                  <a:pt x="5676" y="4374"/>
                </a:cubicBezTo>
                <a:lnTo>
                  <a:pt x="5676" y="8098"/>
                </a:lnTo>
                <a:cubicBezTo>
                  <a:pt x="5676" y="8799"/>
                  <a:pt x="5964" y="9469"/>
                  <a:pt x="6484" y="9965"/>
                </a:cubicBezTo>
                <a:lnTo>
                  <a:pt x="6484" y="12564"/>
                </a:lnTo>
                <a:cubicBezTo>
                  <a:pt x="5433" y="13069"/>
                  <a:pt x="3198" y="14245"/>
                  <a:pt x="1107" y="15844"/>
                </a:cubicBezTo>
                <a:cubicBezTo>
                  <a:pt x="410" y="16380"/>
                  <a:pt x="0" y="17175"/>
                  <a:pt x="0" y="18031"/>
                </a:cubicBezTo>
                <a:lnTo>
                  <a:pt x="0" y="20579"/>
                </a:lnTo>
                <a:cubicBezTo>
                  <a:pt x="0" y="21146"/>
                  <a:pt x="487" y="21600"/>
                  <a:pt x="1096" y="21600"/>
                </a:cubicBezTo>
                <a:cubicBezTo>
                  <a:pt x="1704" y="21600"/>
                  <a:pt x="2191" y="21146"/>
                  <a:pt x="2191" y="20579"/>
                </a:cubicBezTo>
                <a:lnTo>
                  <a:pt x="2191" y="18031"/>
                </a:lnTo>
                <a:cubicBezTo>
                  <a:pt x="2191" y="17794"/>
                  <a:pt x="2302" y="17577"/>
                  <a:pt x="2490" y="17422"/>
                </a:cubicBezTo>
                <a:cubicBezTo>
                  <a:pt x="4880" y="15597"/>
                  <a:pt x="7458" y="14379"/>
                  <a:pt x="7956" y="14153"/>
                </a:cubicBezTo>
                <a:cubicBezTo>
                  <a:pt x="8388" y="13956"/>
                  <a:pt x="8675" y="13534"/>
                  <a:pt x="8675" y="13090"/>
                </a:cubicBezTo>
                <a:lnTo>
                  <a:pt x="8675" y="9500"/>
                </a:lnTo>
                <a:cubicBezTo>
                  <a:pt x="8675" y="9160"/>
                  <a:pt x="8487" y="8840"/>
                  <a:pt x="8188" y="8655"/>
                </a:cubicBezTo>
                <a:cubicBezTo>
                  <a:pt x="7990" y="8531"/>
                  <a:pt x="7867" y="8324"/>
                  <a:pt x="7867" y="8108"/>
                </a:cubicBezTo>
                <a:lnTo>
                  <a:pt x="7867" y="4374"/>
                </a:lnTo>
                <a:cubicBezTo>
                  <a:pt x="7867" y="3084"/>
                  <a:pt x="8985" y="2042"/>
                  <a:pt x="10369" y="2042"/>
                </a:cubicBezTo>
                <a:lnTo>
                  <a:pt x="11231" y="2042"/>
                </a:lnTo>
                <a:cubicBezTo>
                  <a:pt x="12615" y="2042"/>
                  <a:pt x="13733" y="3084"/>
                  <a:pt x="13733" y="4374"/>
                </a:cubicBezTo>
                <a:lnTo>
                  <a:pt x="13733" y="8098"/>
                </a:lnTo>
                <a:cubicBezTo>
                  <a:pt x="13733" y="8314"/>
                  <a:pt x="13610" y="8520"/>
                  <a:pt x="13412" y="8644"/>
                </a:cubicBezTo>
                <a:cubicBezTo>
                  <a:pt x="13101" y="8830"/>
                  <a:pt x="12925" y="9150"/>
                  <a:pt x="12925" y="9490"/>
                </a:cubicBezTo>
                <a:lnTo>
                  <a:pt x="12925" y="13080"/>
                </a:lnTo>
                <a:cubicBezTo>
                  <a:pt x="12925" y="13534"/>
                  <a:pt x="13201" y="13946"/>
                  <a:pt x="13644" y="14142"/>
                </a:cubicBezTo>
                <a:cubicBezTo>
                  <a:pt x="14142" y="14369"/>
                  <a:pt x="16731" y="15586"/>
                  <a:pt x="19110" y="17412"/>
                </a:cubicBezTo>
                <a:cubicBezTo>
                  <a:pt x="19298" y="17556"/>
                  <a:pt x="19409" y="17784"/>
                  <a:pt x="19409" y="18021"/>
                </a:cubicBezTo>
                <a:lnTo>
                  <a:pt x="19409" y="20568"/>
                </a:lnTo>
                <a:cubicBezTo>
                  <a:pt x="19409" y="21136"/>
                  <a:pt x="19896" y="21590"/>
                  <a:pt x="20504" y="21590"/>
                </a:cubicBezTo>
                <a:cubicBezTo>
                  <a:pt x="21113" y="21590"/>
                  <a:pt x="21600" y="21136"/>
                  <a:pt x="21600" y="20568"/>
                </a:cubicBezTo>
                <a:lnTo>
                  <a:pt x="21600" y="18021"/>
                </a:lnTo>
                <a:cubicBezTo>
                  <a:pt x="21600" y="17175"/>
                  <a:pt x="21202" y="16380"/>
                  <a:pt x="20493" y="15834"/>
                </a:cubicBezTo>
                <a:cubicBezTo>
                  <a:pt x="18402" y="14225"/>
                  <a:pt x="16156" y="13059"/>
                  <a:pt x="15116" y="12553"/>
                </a:cubicBezTo>
                <a:lnTo>
                  <a:pt x="15116" y="9954"/>
                </a:lnTo>
                <a:cubicBezTo>
                  <a:pt x="15636" y="9459"/>
                  <a:pt x="15924" y="8799"/>
                  <a:pt x="15924" y="8087"/>
                </a:cubicBezTo>
                <a:cubicBezTo>
                  <a:pt x="15924" y="8087"/>
                  <a:pt x="15924" y="8087"/>
                  <a:pt x="15924" y="8087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9" name="Shape 790"/>
          <p:cNvSpPr/>
          <p:nvPr/>
        </p:nvSpPr>
        <p:spPr>
          <a:xfrm>
            <a:off x="12995907" y="3461482"/>
            <a:ext cx="4160837" cy="3840569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0" name="Shape 795"/>
          <p:cNvSpPr/>
          <p:nvPr/>
        </p:nvSpPr>
        <p:spPr>
          <a:xfrm>
            <a:off x="13577588" y="6156561"/>
            <a:ext cx="3142753" cy="55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spAutoFit/>
          </a:bodyPr>
          <a:lstStyle>
            <a:lvl1pPr algn="ctr">
              <a:lnSpc>
                <a:spcPct val="8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b="1" dirty="0" err="1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</a:t>
            </a: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benefits</a:t>
            </a:r>
            <a:endParaRPr b="1" dirty="0">
              <a:solidFill>
                <a:srgbClr val="019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Shape 822"/>
          <p:cNvSpPr/>
          <p:nvPr/>
        </p:nvSpPr>
        <p:spPr>
          <a:xfrm>
            <a:off x="14901562" y="5418343"/>
            <a:ext cx="271699" cy="43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68" y="14797"/>
                </a:moveTo>
                <a:cubicBezTo>
                  <a:pt x="16868" y="16909"/>
                  <a:pt x="14145" y="18629"/>
                  <a:pt x="10800" y="18629"/>
                </a:cubicBezTo>
                <a:cubicBezTo>
                  <a:pt x="7454" y="18629"/>
                  <a:pt x="4731" y="16909"/>
                  <a:pt x="4731" y="14797"/>
                </a:cubicBezTo>
                <a:cubicBezTo>
                  <a:pt x="4731" y="12685"/>
                  <a:pt x="7454" y="10966"/>
                  <a:pt x="10800" y="10966"/>
                </a:cubicBezTo>
                <a:cubicBezTo>
                  <a:pt x="14145" y="10966"/>
                  <a:pt x="16868" y="12685"/>
                  <a:pt x="16868" y="14797"/>
                </a:cubicBezTo>
                <a:cubicBezTo>
                  <a:pt x="16868" y="14797"/>
                  <a:pt x="16868" y="14797"/>
                  <a:pt x="16868" y="14797"/>
                </a:cubicBezTo>
                <a:close/>
                <a:moveTo>
                  <a:pt x="10800" y="0"/>
                </a:moveTo>
                <a:cubicBezTo>
                  <a:pt x="9485" y="0"/>
                  <a:pt x="8434" y="663"/>
                  <a:pt x="8434" y="1493"/>
                </a:cubicBezTo>
                <a:lnTo>
                  <a:pt x="8434" y="8145"/>
                </a:lnTo>
                <a:cubicBezTo>
                  <a:pt x="3607" y="8824"/>
                  <a:pt x="0" y="11539"/>
                  <a:pt x="0" y="14782"/>
                </a:cubicBezTo>
                <a:cubicBezTo>
                  <a:pt x="0" y="18538"/>
                  <a:pt x="4850" y="21600"/>
                  <a:pt x="10800" y="21600"/>
                </a:cubicBezTo>
                <a:cubicBezTo>
                  <a:pt x="16749" y="21600"/>
                  <a:pt x="21600" y="18538"/>
                  <a:pt x="21600" y="14782"/>
                </a:cubicBezTo>
                <a:cubicBezTo>
                  <a:pt x="21600" y="11539"/>
                  <a:pt x="17991" y="8824"/>
                  <a:pt x="13165" y="8145"/>
                </a:cubicBezTo>
                <a:lnTo>
                  <a:pt x="13165" y="1493"/>
                </a:lnTo>
                <a:cubicBezTo>
                  <a:pt x="13165" y="663"/>
                  <a:pt x="12114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62" name="Shape 823"/>
          <p:cNvSpPr/>
          <p:nvPr/>
        </p:nvSpPr>
        <p:spPr>
          <a:xfrm>
            <a:off x="14901562" y="4402977"/>
            <a:ext cx="271699" cy="430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31" y="6802"/>
                </a:moveTo>
                <a:cubicBezTo>
                  <a:pt x="4731" y="4691"/>
                  <a:pt x="7454" y="2972"/>
                  <a:pt x="10800" y="2972"/>
                </a:cubicBezTo>
                <a:cubicBezTo>
                  <a:pt x="14145" y="2972"/>
                  <a:pt x="16868" y="4691"/>
                  <a:pt x="16868" y="6802"/>
                </a:cubicBezTo>
                <a:cubicBezTo>
                  <a:pt x="16868" y="8915"/>
                  <a:pt x="14145" y="10634"/>
                  <a:pt x="10800" y="10634"/>
                </a:cubicBezTo>
                <a:cubicBezTo>
                  <a:pt x="7454" y="10634"/>
                  <a:pt x="4731" y="8915"/>
                  <a:pt x="4731" y="6802"/>
                </a:cubicBezTo>
                <a:cubicBezTo>
                  <a:pt x="4731" y="6802"/>
                  <a:pt x="4731" y="6802"/>
                  <a:pt x="4731" y="6802"/>
                </a:cubicBezTo>
                <a:close/>
                <a:moveTo>
                  <a:pt x="10800" y="21600"/>
                </a:moveTo>
                <a:cubicBezTo>
                  <a:pt x="12114" y="21600"/>
                  <a:pt x="13165" y="20936"/>
                  <a:pt x="13165" y="20107"/>
                </a:cubicBezTo>
                <a:lnTo>
                  <a:pt x="13165" y="13455"/>
                </a:lnTo>
                <a:cubicBezTo>
                  <a:pt x="17991" y="12776"/>
                  <a:pt x="21600" y="10061"/>
                  <a:pt x="21600" y="6818"/>
                </a:cubicBezTo>
                <a:cubicBezTo>
                  <a:pt x="21600" y="3062"/>
                  <a:pt x="16749" y="0"/>
                  <a:pt x="10800" y="0"/>
                </a:cubicBezTo>
                <a:cubicBezTo>
                  <a:pt x="4850" y="0"/>
                  <a:pt x="0" y="3062"/>
                  <a:pt x="0" y="6818"/>
                </a:cubicBezTo>
                <a:cubicBezTo>
                  <a:pt x="0" y="10061"/>
                  <a:pt x="3607" y="12776"/>
                  <a:pt x="8434" y="13455"/>
                </a:cubicBezTo>
                <a:lnTo>
                  <a:pt x="8434" y="20107"/>
                </a:lnTo>
                <a:cubicBezTo>
                  <a:pt x="8434" y="20936"/>
                  <a:pt x="9485" y="21600"/>
                  <a:pt x="10800" y="21600"/>
                </a:cubicBezTo>
                <a:cubicBezTo>
                  <a:pt x="10800" y="21600"/>
                  <a:pt x="10800" y="21600"/>
                  <a:pt x="10800" y="2160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63" name="Shape 824"/>
          <p:cNvSpPr/>
          <p:nvPr/>
        </p:nvSpPr>
        <p:spPr>
          <a:xfrm>
            <a:off x="15343025" y="4976879"/>
            <a:ext cx="430388" cy="2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6" y="10800"/>
                </a:moveTo>
                <a:cubicBezTo>
                  <a:pt x="10966" y="7454"/>
                  <a:pt x="12685" y="4731"/>
                  <a:pt x="14797" y="4731"/>
                </a:cubicBezTo>
                <a:cubicBezTo>
                  <a:pt x="16909" y="4731"/>
                  <a:pt x="18629" y="7454"/>
                  <a:pt x="18629" y="10800"/>
                </a:cubicBezTo>
                <a:cubicBezTo>
                  <a:pt x="18629" y="14145"/>
                  <a:pt x="16909" y="16868"/>
                  <a:pt x="14797" y="16868"/>
                </a:cubicBezTo>
                <a:cubicBezTo>
                  <a:pt x="12685" y="16868"/>
                  <a:pt x="10966" y="14145"/>
                  <a:pt x="10966" y="10800"/>
                </a:cubicBezTo>
                <a:cubicBezTo>
                  <a:pt x="10966" y="10800"/>
                  <a:pt x="10966" y="10800"/>
                  <a:pt x="10966" y="10800"/>
                </a:cubicBezTo>
                <a:close/>
                <a:moveTo>
                  <a:pt x="8145" y="13165"/>
                </a:moveTo>
                <a:cubicBezTo>
                  <a:pt x="8824" y="17991"/>
                  <a:pt x="11539" y="21600"/>
                  <a:pt x="14782" y="21600"/>
                </a:cubicBezTo>
                <a:cubicBezTo>
                  <a:pt x="18538" y="21600"/>
                  <a:pt x="21600" y="16749"/>
                  <a:pt x="21600" y="10800"/>
                </a:cubicBezTo>
                <a:cubicBezTo>
                  <a:pt x="21600" y="4850"/>
                  <a:pt x="18538" y="0"/>
                  <a:pt x="14782" y="0"/>
                </a:cubicBezTo>
                <a:cubicBezTo>
                  <a:pt x="11539" y="0"/>
                  <a:pt x="8824" y="3607"/>
                  <a:pt x="8145" y="8434"/>
                </a:cubicBezTo>
                <a:lnTo>
                  <a:pt x="1493" y="8434"/>
                </a:lnTo>
                <a:cubicBezTo>
                  <a:pt x="663" y="8434"/>
                  <a:pt x="0" y="9485"/>
                  <a:pt x="0" y="10800"/>
                </a:cubicBezTo>
                <a:cubicBezTo>
                  <a:pt x="0" y="12114"/>
                  <a:pt x="663" y="13165"/>
                  <a:pt x="1493" y="13165"/>
                </a:cubicBezTo>
                <a:cubicBezTo>
                  <a:pt x="1493" y="13165"/>
                  <a:pt x="8145" y="13165"/>
                  <a:pt x="8145" y="13165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2" name="Shape 825"/>
          <p:cNvSpPr/>
          <p:nvPr/>
        </p:nvSpPr>
        <p:spPr>
          <a:xfrm>
            <a:off x="14283514" y="4976879"/>
            <a:ext cx="430388" cy="2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4" y="10800"/>
                </a:moveTo>
                <a:cubicBezTo>
                  <a:pt x="10634" y="14145"/>
                  <a:pt x="8915" y="16868"/>
                  <a:pt x="6802" y="16868"/>
                </a:cubicBezTo>
                <a:cubicBezTo>
                  <a:pt x="4691" y="16868"/>
                  <a:pt x="2972" y="14145"/>
                  <a:pt x="2972" y="10800"/>
                </a:cubicBezTo>
                <a:cubicBezTo>
                  <a:pt x="2972" y="7454"/>
                  <a:pt x="4691" y="4731"/>
                  <a:pt x="6802" y="4731"/>
                </a:cubicBezTo>
                <a:cubicBezTo>
                  <a:pt x="8915" y="4731"/>
                  <a:pt x="10634" y="7454"/>
                  <a:pt x="10634" y="10800"/>
                </a:cubicBezTo>
                <a:cubicBezTo>
                  <a:pt x="10634" y="10800"/>
                  <a:pt x="10634" y="10800"/>
                  <a:pt x="10634" y="10800"/>
                </a:cubicBezTo>
                <a:close/>
                <a:moveTo>
                  <a:pt x="0" y="10800"/>
                </a:moveTo>
                <a:cubicBezTo>
                  <a:pt x="0" y="16749"/>
                  <a:pt x="3062" y="21600"/>
                  <a:pt x="6818" y="21600"/>
                </a:cubicBezTo>
                <a:cubicBezTo>
                  <a:pt x="10061" y="21600"/>
                  <a:pt x="12776" y="17991"/>
                  <a:pt x="13455" y="13165"/>
                </a:cubicBezTo>
                <a:lnTo>
                  <a:pt x="20107" y="13165"/>
                </a:lnTo>
                <a:cubicBezTo>
                  <a:pt x="20936" y="13165"/>
                  <a:pt x="21600" y="12114"/>
                  <a:pt x="21600" y="10800"/>
                </a:cubicBezTo>
                <a:cubicBezTo>
                  <a:pt x="21600" y="9485"/>
                  <a:pt x="20936" y="8434"/>
                  <a:pt x="20107" y="8434"/>
                </a:cubicBezTo>
                <a:lnTo>
                  <a:pt x="13455" y="8434"/>
                </a:lnTo>
                <a:cubicBezTo>
                  <a:pt x="12776" y="3607"/>
                  <a:pt x="10061" y="0"/>
                  <a:pt x="6818" y="0"/>
                </a:cubicBezTo>
                <a:cubicBezTo>
                  <a:pt x="3047" y="0"/>
                  <a:pt x="0" y="4850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3" name="Shape 826"/>
          <p:cNvSpPr/>
          <p:nvPr/>
        </p:nvSpPr>
        <p:spPr>
          <a:xfrm>
            <a:off x="15254733" y="5330050"/>
            <a:ext cx="352626" cy="352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4" h="21424" extrusionOk="0">
                <a:moveTo>
                  <a:pt x="9563" y="9921"/>
                </a:moveTo>
                <a:cubicBezTo>
                  <a:pt x="10408" y="9045"/>
                  <a:pt x="11535" y="8570"/>
                  <a:pt x="12715" y="8570"/>
                </a:cubicBezTo>
                <a:cubicBezTo>
                  <a:pt x="13911" y="8570"/>
                  <a:pt x="15021" y="9045"/>
                  <a:pt x="15866" y="9921"/>
                </a:cubicBezTo>
                <a:cubicBezTo>
                  <a:pt x="17608" y="11729"/>
                  <a:pt x="17608" y="14669"/>
                  <a:pt x="15866" y="16476"/>
                </a:cubicBezTo>
                <a:cubicBezTo>
                  <a:pt x="15021" y="17352"/>
                  <a:pt x="13894" y="17828"/>
                  <a:pt x="12715" y="17828"/>
                </a:cubicBezTo>
                <a:cubicBezTo>
                  <a:pt x="11517" y="17828"/>
                  <a:pt x="10408" y="17352"/>
                  <a:pt x="9563" y="16476"/>
                </a:cubicBezTo>
                <a:cubicBezTo>
                  <a:pt x="8718" y="15600"/>
                  <a:pt x="8260" y="14431"/>
                  <a:pt x="8260" y="13208"/>
                </a:cubicBezTo>
                <a:cubicBezTo>
                  <a:pt x="8243" y="11948"/>
                  <a:pt x="8718" y="10798"/>
                  <a:pt x="9563" y="9921"/>
                </a:cubicBezTo>
                <a:cubicBezTo>
                  <a:pt x="9563" y="9921"/>
                  <a:pt x="9563" y="9921"/>
                  <a:pt x="9563" y="9921"/>
                </a:cubicBezTo>
                <a:close/>
                <a:moveTo>
                  <a:pt x="515" y="536"/>
                </a:moveTo>
                <a:cubicBezTo>
                  <a:pt x="-172" y="1249"/>
                  <a:pt x="-172" y="2381"/>
                  <a:pt x="515" y="3092"/>
                </a:cubicBezTo>
                <a:lnTo>
                  <a:pt x="6007" y="8789"/>
                </a:lnTo>
                <a:cubicBezTo>
                  <a:pt x="5198" y="10104"/>
                  <a:pt x="4775" y="11620"/>
                  <a:pt x="4775" y="13190"/>
                </a:cubicBezTo>
                <a:cubicBezTo>
                  <a:pt x="4775" y="15399"/>
                  <a:pt x="5602" y="17462"/>
                  <a:pt x="7099" y="19014"/>
                </a:cubicBezTo>
                <a:cubicBezTo>
                  <a:pt x="8596" y="20566"/>
                  <a:pt x="10602" y="21424"/>
                  <a:pt x="12715" y="21424"/>
                </a:cubicBezTo>
                <a:cubicBezTo>
                  <a:pt x="14845" y="21424"/>
                  <a:pt x="16834" y="20566"/>
                  <a:pt x="18330" y="19014"/>
                </a:cubicBezTo>
                <a:cubicBezTo>
                  <a:pt x="21428" y="15800"/>
                  <a:pt x="21428" y="10561"/>
                  <a:pt x="18330" y="7347"/>
                </a:cubicBezTo>
                <a:cubicBezTo>
                  <a:pt x="16834" y="5795"/>
                  <a:pt x="14827" y="4937"/>
                  <a:pt x="12715" y="4937"/>
                </a:cubicBezTo>
                <a:cubicBezTo>
                  <a:pt x="11183" y="4937"/>
                  <a:pt x="9722" y="5393"/>
                  <a:pt x="8472" y="6214"/>
                </a:cubicBezTo>
                <a:lnTo>
                  <a:pt x="2979" y="519"/>
                </a:lnTo>
                <a:cubicBezTo>
                  <a:pt x="2293" y="-176"/>
                  <a:pt x="1184" y="-176"/>
                  <a:pt x="515" y="536"/>
                </a:cubicBezTo>
                <a:cubicBezTo>
                  <a:pt x="515" y="536"/>
                  <a:pt x="515" y="536"/>
                  <a:pt x="515" y="536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4" name="Shape 827"/>
          <p:cNvSpPr/>
          <p:nvPr/>
        </p:nvSpPr>
        <p:spPr>
          <a:xfrm>
            <a:off x="14460099" y="4579563"/>
            <a:ext cx="352624" cy="352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600" extrusionOk="0">
                <a:moveTo>
                  <a:pt x="11503" y="11601"/>
                </a:moveTo>
                <a:cubicBezTo>
                  <a:pt x="10626" y="12484"/>
                  <a:pt x="9457" y="12964"/>
                  <a:pt x="8234" y="12964"/>
                </a:cubicBezTo>
                <a:cubicBezTo>
                  <a:pt x="6993" y="12964"/>
                  <a:pt x="5842" y="12484"/>
                  <a:pt x="4966" y="11601"/>
                </a:cubicBezTo>
                <a:cubicBezTo>
                  <a:pt x="4089" y="10717"/>
                  <a:pt x="3615" y="9538"/>
                  <a:pt x="3615" y="8304"/>
                </a:cubicBezTo>
                <a:cubicBezTo>
                  <a:pt x="3615" y="7071"/>
                  <a:pt x="4089" y="5874"/>
                  <a:pt x="4966" y="5008"/>
                </a:cubicBezTo>
                <a:cubicBezTo>
                  <a:pt x="5842" y="4124"/>
                  <a:pt x="7011" y="3646"/>
                  <a:pt x="8234" y="3646"/>
                </a:cubicBezTo>
                <a:cubicBezTo>
                  <a:pt x="9476" y="3646"/>
                  <a:pt x="10626" y="4124"/>
                  <a:pt x="11503" y="5008"/>
                </a:cubicBezTo>
                <a:cubicBezTo>
                  <a:pt x="12379" y="5892"/>
                  <a:pt x="12854" y="7071"/>
                  <a:pt x="12854" y="8304"/>
                </a:cubicBezTo>
                <a:cubicBezTo>
                  <a:pt x="12872" y="9557"/>
                  <a:pt x="12379" y="10717"/>
                  <a:pt x="11503" y="11601"/>
                </a:cubicBezTo>
                <a:cubicBezTo>
                  <a:pt x="11503" y="11601"/>
                  <a:pt x="11503" y="11601"/>
                  <a:pt x="11503" y="11601"/>
                </a:cubicBezTo>
                <a:close/>
                <a:moveTo>
                  <a:pt x="14058" y="2430"/>
                </a:moveTo>
                <a:cubicBezTo>
                  <a:pt x="12507" y="865"/>
                  <a:pt x="10425" y="0"/>
                  <a:pt x="8234" y="0"/>
                </a:cubicBezTo>
                <a:cubicBezTo>
                  <a:pt x="6025" y="0"/>
                  <a:pt x="3962" y="865"/>
                  <a:pt x="2410" y="2430"/>
                </a:cubicBezTo>
                <a:cubicBezTo>
                  <a:pt x="858" y="3996"/>
                  <a:pt x="0" y="6095"/>
                  <a:pt x="0" y="8304"/>
                </a:cubicBezTo>
                <a:cubicBezTo>
                  <a:pt x="0" y="10533"/>
                  <a:pt x="858" y="12614"/>
                  <a:pt x="2410" y="14178"/>
                </a:cubicBezTo>
                <a:cubicBezTo>
                  <a:pt x="3962" y="15744"/>
                  <a:pt x="6044" y="16610"/>
                  <a:pt x="8234" y="16610"/>
                </a:cubicBezTo>
                <a:cubicBezTo>
                  <a:pt x="9823" y="16610"/>
                  <a:pt x="11338" y="16149"/>
                  <a:pt x="12635" y="15320"/>
                </a:cubicBezTo>
                <a:lnTo>
                  <a:pt x="18332" y="21066"/>
                </a:lnTo>
                <a:cubicBezTo>
                  <a:pt x="18679" y="21416"/>
                  <a:pt x="19153" y="21600"/>
                  <a:pt x="19609" y="21600"/>
                </a:cubicBezTo>
                <a:cubicBezTo>
                  <a:pt x="20066" y="21600"/>
                  <a:pt x="20541" y="21416"/>
                  <a:pt x="20888" y="21066"/>
                </a:cubicBezTo>
                <a:cubicBezTo>
                  <a:pt x="21600" y="20347"/>
                  <a:pt x="21600" y="19205"/>
                  <a:pt x="20888" y="18488"/>
                </a:cubicBezTo>
                <a:lnTo>
                  <a:pt x="15191" y="12743"/>
                </a:lnTo>
                <a:cubicBezTo>
                  <a:pt x="16031" y="11416"/>
                  <a:pt x="16469" y="9889"/>
                  <a:pt x="16469" y="8304"/>
                </a:cubicBezTo>
                <a:cubicBezTo>
                  <a:pt x="16487" y="6076"/>
                  <a:pt x="15629" y="3996"/>
                  <a:pt x="14058" y="2430"/>
                </a:cubicBezTo>
                <a:cubicBezTo>
                  <a:pt x="14058" y="2430"/>
                  <a:pt x="14058" y="2430"/>
                  <a:pt x="14058" y="243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5" name="Shape 828"/>
          <p:cNvSpPr/>
          <p:nvPr/>
        </p:nvSpPr>
        <p:spPr>
          <a:xfrm>
            <a:off x="15254733" y="4579563"/>
            <a:ext cx="352916" cy="352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5" h="21600" extrusionOk="0">
                <a:moveTo>
                  <a:pt x="9573" y="5023"/>
                </a:moveTo>
                <a:cubicBezTo>
                  <a:pt x="10417" y="4140"/>
                  <a:pt x="11543" y="3662"/>
                  <a:pt x="12722" y="3662"/>
                </a:cubicBezTo>
                <a:cubicBezTo>
                  <a:pt x="13917" y="3662"/>
                  <a:pt x="15026" y="4140"/>
                  <a:pt x="15870" y="5023"/>
                </a:cubicBezTo>
                <a:cubicBezTo>
                  <a:pt x="17611" y="6844"/>
                  <a:pt x="17611" y="9806"/>
                  <a:pt x="15870" y="11628"/>
                </a:cubicBezTo>
                <a:cubicBezTo>
                  <a:pt x="15026" y="12511"/>
                  <a:pt x="13900" y="12989"/>
                  <a:pt x="12722" y="12989"/>
                </a:cubicBezTo>
                <a:cubicBezTo>
                  <a:pt x="11525" y="12989"/>
                  <a:pt x="10417" y="12511"/>
                  <a:pt x="9573" y="11628"/>
                </a:cubicBezTo>
                <a:cubicBezTo>
                  <a:pt x="8729" y="10745"/>
                  <a:pt x="8271" y="9567"/>
                  <a:pt x="8271" y="8335"/>
                </a:cubicBezTo>
                <a:cubicBezTo>
                  <a:pt x="8254" y="7065"/>
                  <a:pt x="8729" y="5888"/>
                  <a:pt x="9573" y="5023"/>
                </a:cubicBezTo>
                <a:cubicBezTo>
                  <a:pt x="9573" y="5023"/>
                  <a:pt x="9573" y="5023"/>
                  <a:pt x="9573" y="5023"/>
                </a:cubicBezTo>
                <a:close/>
                <a:moveTo>
                  <a:pt x="4771" y="8316"/>
                </a:moveTo>
                <a:cubicBezTo>
                  <a:pt x="4771" y="9917"/>
                  <a:pt x="5211" y="11444"/>
                  <a:pt x="6002" y="12750"/>
                </a:cubicBezTo>
                <a:lnTo>
                  <a:pt x="514" y="18491"/>
                </a:lnTo>
                <a:cubicBezTo>
                  <a:pt x="-172" y="19208"/>
                  <a:pt x="-172" y="20348"/>
                  <a:pt x="514" y="21066"/>
                </a:cubicBezTo>
                <a:cubicBezTo>
                  <a:pt x="848" y="21416"/>
                  <a:pt x="1305" y="21600"/>
                  <a:pt x="1745" y="21600"/>
                </a:cubicBezTo>
                <a:cubicBezTo>
                  <a:pt x="2185" y="21600"/>
                  <a:pt x="2643" y="21416"/>
                  <a:pt x="2977" y="21066"/>
                </a:cubicBezTo>
                <a:lnTo>
                  <a:pt x="8482" y="15326"/>
                </a:lnTo>
                <a:cubicBezTo>
                  <a:pt x="9749" y="16172"/>
                  <a:pt x="11209" y="16614"/>
                  <a:pt x="12722" y="16614"/>
                </a:cubicBezTo>
                <a:cubicBezTo>
                  <a:pt x="14850" y="16614"/>
                  <a:pt x="16837" y="15749"/>
                  <a:pt x="18333" y="14185"/>
                </a:cubicBezTo>
                <a:cubicBezTo>
                  <a:pt x="21428" y="10947"/>
                  <a:pt x="21428" y="5667"/>
                  <a:pt x="18333" y="2429"/>
                </a:cubicBezTo>
                <a:cubicBezTo>
                  <a:pt x="16837" y="865"/>
                  <a:pt x="14832" y="0"/>
                  <a:pt x="12722" y="0"/>
                </a:cubicBezTo>
                <a:cubicBezTo>
                  <a:pt x="10593" y="0"/>
                  <a:pt x="8606" y="865"/>
                  <a:pt x="7110" y="2429"/>
                </a:cubicBezTo>
                <a:cubicBezTo>
                  <a:pt x="5597" y="4011"/>
                  <a:pt x="4771" y="6090"/>
                  <a:pt x="4771" y="8316"/>
                </a:cubicBezTo>
                <a:cubicBezTo>
                  <a:pt x="4771" y="8316"/>
                  <a:pt x="4771" y="8316"/>
                  <a:pt x="4771" y="8316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9" name="Shape 829"/>
          <p:cNvSpPr/>
          <p:nvPr/>
        </p:nvSpPr>
        <p:spPr>
          <a:xfrm>
            <a:off x="14460099" y="5330050"/>
            <a:ext cx="352624" cy="352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2" h="21422" extrusionOk="0">
                <a:moveTo>
                  <a:pt x="11503" y="16456"/>
                </a:moveTo>
                <a:cubicBezTo>
                  <a:pt x="10626" y="17333"/>
                  <a:pt x="9457" y="17807"/>
                  <a:pt x="8234" y="17807"/>
                </a:cubicBezTo>
                <a:cubicBezTo>
                  <a:pt x="6993" y="17807"/>
                  <a:pt x="5842" y="17333"/>
                  <a:pt x="4966" y="16456"/>
                </a:cubicBezTo>
                <a:cubicBezTo>
                  <a:pt x="4089" y="15580"/>
                  <a:pt x="3615" y="14411"/>
                  <a:pt x="3615" y="13188"/>
                </a:cubicBezTo>
                <a:cubicBezTo>
                  <a:pt x="3615" y="11946"/>
                  <a:pt x="4089" y="10796"/>
                  <a:pt x="4966" y="9919"/>
                </a:cubicBezTo>
                <a:cubicBezTo>
                  <a:pt x="5842" y="9043"/>
                  <a:pt x="7011" y="8568"/>
                  <a:pt x="8234" y="8568"/>
                </a:cubicBezTo>
                <a:cubicBezTo>
                  <a:pt x="9476" y="8568"/>
                  <a:pt x="10626" y="9043"/>
                  <a:pt x="11503" y="9919"/>
                </a:cubicBezTo>
                <a:cubicBezTo>
                  <a:pt x="13311" y="11727"/>
                  <a:pt x="13311" y="14667"/>
                  <a:pt x="11503" y="16456"/>
                </a:cubicBezTo>
                <a:cubicBezTo>
                  <a:pt x="11503" y="16456"/>
                  <a:pt x="11503" y="16456"/>
                  <a:pt x="11503" y="16456"/>
                </a:cubicBezTo>
                <a:close/>
                <a:moveTo>
                  <a:pt x="20888" y="534"/>
                </a:moveTo>
                <a:cubicBezTo>
                  <a:pt x="20175" y="-178"/>
                  <a:pt x="19043" y="-178"/>
                  <a:pt x="18332" y="534"/>
                </a:cubicBezTo>
                <a:lnTo>
                  <a:pt x="12635" y="6231"/>
                </a:lnTo>
                <a:cubicBezTo>
                  <a:pt x="11320" y="5391"/>
                  <a:pt x="9805" y="4953"/>
                  <a:pt x="8234" y="4953"/>
                </a:cubicBezTo>
                <a:cubicBezTo>
                  <a:pt x="6025" y="4953"/>
                  <a:pt x="3962" y="5811"/>
                  <a:pt x="2410" y="7363"/>
                </a:cubicBezTo>
                <a:cubicBezTo>
                  <a:pt x="858" y="8916"/>
                  <a:pt x="0" y="10996"/>
                  <a:pt x="0" y="13188"/>
                </a:cubicBezTo>
                <a:cubicBezTo>
                  <a:pt x="0" y="15397"/>
                  <a:pt x="858" y="17460"/>
                  <a:pt x="2410" y="19012"/>
                </a:cubicBezTo>
                <a:cubicBezTo>
                  <a:pt x="3962" y="20564"/>
                  <a:pt x="6044" y="21422"/>
                  <a:pt x="8234" y="21422"/>
                </a:cubicBezTo>
                <a:cubicBezTo>
                  <a:pt x="10444" y="21422"/>
                  <a:pt x="12507" y="20564"/>
                  <a:pt x="14058" y="19012"/>
                </a:cubicBezTo>
                <a:cubicBezTo>
                  <a:pt x="16834" y="16237"/>
                  <a:pt x="17217" y="11965"/>
                  <a:pt x="15191" y="8769"/>
                </a:cubicBezTo>
                <a:lnTo>
                  <a:pt x="20888" y="3072"/>
                </a:lnTo>
                <a:cubicBezTo>
                  <a:pt x="21600" y="2379"/>
                  <a:pt x="21600" y="1228"/>
                  <a:pt x="20888" y="534"/>
                </a:cubicBezTo>
                <a:cubicBezTo>
                  <a:pt x="20888" y="534"/>
                  <a:pt x="20888" y="534"/>
                  <a:pt x="20888" y="534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0" name="Shape 830"/>
          <p:cNvSpPr/>
          <p:nvPr/>
        </p:nvSpPr>
        <p:spPr>
          <a:xfrm>
            <a:off x="14901562" y="4863491"/>
            <a:ext cx="280114" cy="506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35" y="12043"/>
                </a:moveTo>
                <a:lnTo>
                  <a:pt x="13442" y="12043"/>
                </a:lnTo>
                <a:cubicBezTo>
                  <a:pt x="15390" y="12043"/>
                  <a:pt x="16965" y="12914"/>
                  <a:pt x="16965" y="14003"/>
                </a:cubicBezTo>
                <a:cubicBezTo>
                  <a:pt x="16965" y="15079"/>
                  <a:pt x="15390" y="15951"/>
                  <a:pt x="13442" y="15951"/>
                </a:cubicBezTo>
                <a:lnTo>
                  <a:pt x="3894" y="15951"/>
                </a:lnTo>
                <a:cubicBezTo>
                  <a:pt x="2619" y="15951"/>
                  <a:pt x="1599" y="16514"/>
                  <a:pt x="1599" y="17219"/>
                </a:cubicBezTo>
                <a:cubicBezTo>
                  <a:pt x="1599" y="17923"/>
                  <a:pt x="2619" y="18487"/>
                  <a:pt x="3894" y="18487"/>
                </a:cubicBezTo>
                <a:lnTo>
                  <a:pt x="8506" y="18487"/>
                </a:lnTo>
                <a:lnTo>
                  <a:pt x="8506" y="20332"/>
                </a:lnTo>
                <a:cubicBezTo>
                  <a:pt x="8506" y="21036"/>
                  <a:pt x="9525" y="21600"/>
                  <a:pt x="10801" y="21600"/>
                </a:cubicBezTo>
                <a:cubicBezTo>
                  <a:pt x="12075" y="21600"/>
                  <a:pt x="13095" y="21036"/>
                  <a:pt x="13095" y="20332"/>
                </a:cubicBezTo>
                <a:lnTo>
                  <a:pt x="13095" y="18487"/>
                </a:lnTo>
                <a:lnTo>
                  <a:pt x="13466" y="18487"/>
                </a:lnTo>
                <a:cubicBezTo>
                  <a:pt x="17938" y="18487"/>
                  <a:pt x="21600" y="16475"/>
                  <a:pt x="21600" y="14003"/>
                </a:cubicBezTo>
                <a:cubicBezTo>
                  <a:pt x="21600" y="11530"/>
                  <a:pt x="17962" y="9506"/>
                  <a:pt x="13466" y="9506"/>
                </a:cubicBezTo>
                <a:lnTo>
                  <a:pt x="8158" y="9506"/>
                </a:lnTo>
                <a:cubicBezTo>
                  <a:pt x="6212" y="9506"/>
                  <a:pt x="4635" y="8635"/>
                  <a:pt x="4635" y="7559"/>
                </a:cubicBezTo>
                <a:cubicBezTo>
                  <a:pt x="4635" y="6483"/>
                  <a:pt x="6212" y="5611"/>
                  <a:pt x="8158" y="5611"/>
                </a:cubicBezTo>
                <a:lnTo>
                  <a:pt x="17522" y="5611"/>
                </a:lnTo>
                <a:cubicBezTo>
                  <a:pt x="18796" y="5611"/>
                  <a:pt x="19815" y="5048"/>
                  <a:pt x="19815" y="4343"/>
                </a:cubicBezTo>
                <a:cubicBezTo>
                  <a:pt x="19815" y="3638"/>
                  <a:pt x="18796" y="3075"/>
                  <a:pt x="17522" y="3075"/>
                </a:cubicBezTo>
                <a:lnTo>
                  <a:pt x="13095" y="3075"/>
                </a:lnTo>
                <a:lnTo>
                  <a:pt x="13095" y="1268"/>
                </a:lnTo>
                <a:cubicBezTo>
                  <a:pt x="13095" y="564"/>
                  <a:pt x="12075" y="0"/>
                  <a:pt x="10801" y="0"/>
                </a:cubicBezTo>
                <a:cubicBezTo>
                  <a:pt x="9525" y="0"/>
                  <a:pt x="8506" y="564"/>
                  <a:pt x="8506" y="1268"/>
                </a:cubicBezTo>
                <a:lnTo>
                  <a:pt x="8506" y="3075"/>
                </a:lnTo>
                <a:lnTo>
                  <a:pt x="8135" y="3075"/>
                </a:lnTo>
                <a:cubicBezTo>
                  <a:pt x="3662" y="3075"/>
                  <a:pt x="0" y="5086"/>
                  <a:pt x="0" y="7572"/>
                </a:cubicBezTo>
                <a:cubicBezTo>
                  <a:pt x="23" y="10032"/>
                  <a:pt x="3662" y="12043"/>
                  <a:pt x="8135" y="12043"/>
                </a:cubicBezTo>
                <a:cubicBezTo>
                  <a:pt x="8135" y="12043"/>
                  <a:pt x="8135" y="12043"/>
                  <a:pt x="8135" y="12043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4" name="Shape 788"/>
          <p:cNvSpPr/>
          <p:nvPr/>
        </p:nvSpPr>
        <p:spPr>
          <a:xfrm>
            <a:off x="1737133" y="7872076"/>
            <a:ext cx="4160837" cy="3810001"/>
          </a:xfrm>
          <a:prstGeom prst="roundRect">
            <a:avLst>
              <a:gd name="adj" fmla="val 2581"/>
            </a:avLst>
          </a:prstGeom>
          <a:solidFill>
            <a:srgbClr val="DEECFF">
              <a:alpha val="26223"/>
            </a:srgbClr>
          </a:solidFill>
          <a:ln w="12700">
            <a:solidFill>
              <a:srgbClr val="FFFEFF"/>
            </a:solidFill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 dirty="0">
              <a:solidFill>
                <a:srgbClr val="0193C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  <p:sp>
        <p:nvSpPr>
          <p:cNvPr id="85" name="Shape 2190"/>
          <p:cNvSpPr/>
          <p:nvPr/>
        </p:nvSpPr>
        <p:spPr>
          <a:xfrm>
            <a:off x="3617783" y="9410880"/>
            <a:ext cx="211518" cy="72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62" y="19427"/>
                </a:moveTo>
                <a:lnTo>
                  <a:pt x="6388" y="18322"/>
                </a:lnTo>
                <a:lnTo>
                  <a:pt x="8475" y="4021"/>
                </a:lnTo>
                <a:cubicBezTo>
                  <a:pt x="9234" y="4068"/>
                  <a:pt x="9992" y="4095"/>
                  <a:pt x="10783" y="4095"/>
                </a:cubicBezTo>
                <a:cubicBezTo>
                  <a:pt x="11416" y="4095"/>
                  <a:pt x="12017" y="4077"/>
                  <a:pt x="12617" y="4049"/>
                </a:cubicBezTo>
                <a:lnTo>
                  <a:pt x="14800" y="18294"/>
                </a:lnTo>
                <a:cubicBezTo>
                  <a:pt x="14800" y="18294"/>
                  <a:pt x="10562" y="19427"/>
                  <a:pt x="10562" y="19427"/>
                </a:cubicBezTo>
                <a:close/>
                <a:moveTo>
                  <a:pt x="18468" y="0"/>
                </a:moveTo>
                <a:cubicBezTo>
                  <a:pt x="16729" y="0"/>
                  <a:pt x="15338" y="409"/>
                  <a:pt x="15338" y="920"/>
                </a:cubicBezTo>
                <a:cubicBezTo>
                  <a:pt x="15338" y="1310"/>
                  <a:pt x="14768" y="1653"/>
                  <a:pt x="13882" y="1904"/>
                </a:cubicBezTo>
                <a:cubicBezTo>
                  <a:pt x="13694" y="1941"/>
                  <a:pt x="13504" y="1978"/>
                  <a:pt x="13345" y="2034"/>
                </a:cubicBezTo>
                <a:cubicBezTo>
                  <a:pt x="12617" y="2182"/>
                  <a:pt x="11733" y="2266"/>
                  <a:pt x="10815" y="2266"/>
                </a:cubicBezTo>
                <a:cubicBezTo>
                  <a:pt x="8317" y="2266"/>
                  <a:pt x="6262" y="1672"/>
                  <a:pt x="6262" y="929"/>
                </a:cubicBezTo>
                <a:cubicBezTo>
                  <a:pt x="6262" y="418"/>
                  <a:pt x="4870" y="10"/>
                  <a:pt x="3130" y="10"/>
                </a:cubicBezTo>
                <a:cubicBezTo>
                  <a:pt x="1391" y="10"/>
                  <a:pt x="0" y="418"/>
                  <a:pt x="0" y="929"/>
                </a:cubicBezTo>
                <a:cubicBezTo>
                  <a:pt x="0" y="1681"/>
                  <a:pt x="885" y="2368"/>
                  <a:pt x="2403" y="2916"/>
                </a:cubicBezTo>
                <a:lnTo>
                  <a:pt x="94" y="18684"/>
                </a:lnTo>
                <a:cubicBezTo>
                  <a:pt x="63" y="18953"/>
                  <a:pt x="442" y="19223"/>
                  <a:pt x="1138" y="19409"/>
                </a:cubicBezTo>
                <a:lnTo>
                  <a:pt x="8507" y="21358"/>
                </a:lnTo>
                <a:cubicBezTo>
                  <a:pt x="9108" y="21517"/>
                  <a:pt x="9866" y="21600"/>
                  <a:pt x="10595" y="21600"/>
                </a:cubicBezTo>
                <a:cubicBezTo>
                  <a:pt x="11353" y="21600"/>
                  <a:pt x="12113" y="21517"/>
                  <a:pt x="12681" y="21358"/>
                </a:cubicBezTo>
                <a:lnTo>
                  <a:pt x="20144" y="19371"/>
                </a:lnTo>
                <a:cubicBezTo>
                  <a:pt x="20840" y="19186"/>
                  <a:pt x="21220" y="18926"/>
                  <a:pt x="21188" y="18647"/>
                </a:cubicBezTo>
                <a:lnTo>
                  <a:pt x="18753" y="3055"/>
                </a:lnTo>
                <a:cubicBezTo>
                  <a:pt x="20524" y="2489"/>
                  <a:pt x="21600" y="1737"/>
                  <a:pt x="21600" y="920"/>
                </a:cubicBezTo>
                <a:cubicBezTo>
                  <a:pt x="21600" y="409"/>
                  <a:pt x="20207" y="0"/>
                  <a:pt x="18468" y="0"/>
                </a:cubicBezTo>
                <a:cubicBezTo>
                  <a:pt x="18468" y="0"/>
                  <a:pt x="18468" y="0"/>
                  <a:pt x="18468" y="0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86" name="Shape 2158"/>
          <p:cNvSpPr/>
          <p:nvPr/>
        </p:nvSpPr>
        <p:spPr>
          <a:xfrm>
            <a:off x="3154877" y="8646908"/>
            <a:ext cx="1137329" cy="121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69" y="13196"/>
                </a:moveTo>
                <a:lnTo>
                  <a:pt x="7969" y="9423"/>
                </a:lnTo>
                <a:cubicBezTo>
                  <a:pt x="7969" y="9247"/>
                  <a:pt x="7872" y="9082"/>
                  <a:pt x="7717" y="8986"/>
                </a:cubicBezTo>
                <a:cubicBezTo>
                  <a:pt x="7344" y="8756"/>
                  <a:pt x="7125" y="8372"/>
                  <a:pt x="7125" y="7961"/>
                </a:cubicBezTo>
                <a:lnTo>
                  <a:pt x="7125" y="4050"/>
                </a:lnTo>
                <a:cubicBezTo>
                  <a:pt x="7125" y="2401"/>
                  <a:pt x="8572" y="1057"/>
                  <a:pt x="10346" y="1057"/>
                </a:cubicBezTo>
                <a:lnTo>
                  <a:pt x="11254" y="1057"/>
                </a:lnTo>
                <a:cubicBezTo>
                  <a:pt x="13028" y="1057"/>
                  <a:pt x="14475" y="2401"/>
                  <a:pt x="14475" y="4050"/>
                </a:cubicBezTo>
                <a:lnTo>
                  <a:pt x="14475" y="7961"/>
                </a:lnTo>
                <a:cubicBezTo>
                  <a:pt x="14475" y="8372"/>
                  <a:pt x="14251" y="8756"/>
                  <a:pt x="13883" y="8986"/>
                </a:cubicBezTo>
                <a:cubicBezTo>
                  <a:pt x="13722" y="9082"/>
                  <a:pt x="13631" y="9247"/>
                  <a:pt x="13631" y="9423"/>
                </a:cubicBezTo>
                <a:lnTo>
                  <a:pt x="13631" y="13196"/>
                </a:lnTo>
                <a:cubicBezTo>
                  <a:pt x="13631" y="13463"/>
                  <a:pt x="13797" y="13708"/>
                  <a:pt x="14055" y="13826"/>
                </a:cubicBezTo>
                <a:cubicBezTo>
                  <a:pt x="14589" y="14066"/>
                  <a:pt x="17368" y="15373"/>
                  <a:pt x="19929" y="17331"/>
                </a:cubicBezTo>
                <a:cubicBezTo>
                  <a:pt x="20268" y="17593"/>
                  <a:pt x="20463" y="17977"/>
                  <a:pt x="20463" y="18388"/>
                </a:cubicBezTo>
                <a:lnTo>
                  <a:pt x="20463" y="21066"/>
                </a:lnTo>
                <a:cubicBezTo>
                  <a:pt x="20463" y="21360"/>
                  <a:pt x="20716" y="21595"/>
                  <a:pt x="21031" y="21595"/>
                </a:cubicBezTo>
                <a:cubicBezTo>
                  <a:pt x="21347" y="21595"/>
                  <a:pt x="21600" y="21360"/>
                  <a:pt x="21600" y="21066"/>
                </a:cubicBezTo>
                <a:lnTo>
                  <a:pt x="21600" y="18388"/>
                </a:lnTo>
                <a:cubicBezTo>
                  <a:pt x="21600" y="17657"/>
                  <a:pt x="21255" y="16974"/>
                  <a:pt x="20653" y="16515"/>
                </a:cubicBezTo>
                <a:cubicBezTo>
                  <a:pt x="18241" y="14674"/>
                  <a:pt x="15646" y="13388"/>
                  <a:pt x="14768" y="12977"/>
                </a:cubicBezTo>
                <a:lnTo>
                  <a:pt x="14768" y="9685"/>
                </a:lnTo>
                <a:cubicBezTo>
                  <a:pt x="15301" y="9252"/>
                  <a:pt x="15611" y="8628"/>
                  <a:pt x="15611" y="7956"/>
                </a:cubicBezTo>
                <a:lnTo>
                  <a:pt x="15611" y="4050"/>
                </a:lnTo>
                <a:cubicBezTo>
                  <a:pt x="15611" y="1814"/>
                  <a:pt x="13659" y="0"/>
                  <a:pt x="11254" y="0"/>
                </a:cubicBezTo>
                <a:lnTo>
                  <a:pt x="10346" y="0"/>
                </a:lnTo>
                <a:cubicBezTo>
                  <a:pt x="7941" y="0"/>
                  <a:pt x="5989" y="1814"/>
                  <a:pt x="5989" y="4050"/>
                </a:cubicBezTo>
                <a:lnTo>
                  <a:pt x="5989" y="7961"/>
                </a:lnTo>
                <a:cubicBezTo>
                  <a:pt x="5989" y="8628"/>
                  <a:pt x="6299" y="9258"/>
                  <a:pt x="6832" y="9690"/>
                </a:cubicBezTo>
                <a:lnTo>
                  <a:pt x="6832" y="12982"/>
                </a:lnTo>
                <a:cubicBezTo>
                  <a:pt x="5960" y="13393"/>
                  <a:pt x="3359" y="14679"/>
                  <a:pt x="947" y="16520"/>
                </a:cubicBezTo>
                <a:cubicBezTo>
                  <a:pt x="345" y="16979"/>
                  <a:pt x="0" y="17662"/>
                  <a:pt x="0" y="18393"/>
                </a:cubicBezTo>
                <a:lnTo>
                  <a:pt x="0" y="21072"/>
                </a:lnTo>
                <a:cubicBezTo>
                  <a:pt x="0" y="21365"/>
                  <a:pt x="253" y="21600"/>
                  <a:pt x="569" y="21600"/>
                </a:cubicBezTo>
                <a:cubicBezTo>
                  <a:pt x="884" y="21600"/>
                  <a:pt x="1137" y="21365"/>
                  <a:pt x="1137" y="21072"/>
                </a:cubicBezTo>
                <a:lnTo>
                  <a:pt x="1137" y="18393"/>
                </a:lnTo>
                <a:cubicBezTo>
                  <a:pt x="1137" y="17982"/>
                  <a:pt x="1332" y="17598"/>
                  <a:pt x="1671" y="17337"/>
                </a:cubicBezTo>
                <a:cubicBezTo>
                  <a:pt x="4232" y="15378"/>
                  <a:pt x="7016" y="14076"/>
                  <a:pt x="7545" y="13831"/>
                </a:cubicBezTo>
                <a:cubicBezTo>
                  <a:pt x="7803" y="13708"/>
                  <a:pt x="7969" y="13463"/>
                  <a:pt x="7969" y="13196"/>
                </a:cubicBezTo>
                <a:cubicBezTo>
                  <a:pt x="7969" y="13196"/>
                  <a:pt x="7969" y="13196"/>
                  <a:pt x="7969" y="13196"/>
                </a:cubicBezTo>
                <a:close/>
              </a:path>
            </a:pathLst>
          </a:custGeom>
          <a:solidFill>
            <a:srgbClr val="23609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236090"/>
              </a:solidFill>
            </a:endParaRPr>
          </a:p>
        </p:txBody>
      </p:sp>
      <p:sp>
        <p:nvSpPr>
          <p:cNvPr id="87" name="Shape 793"/>
          <p:cNvSpPr/>
          <p:nvPr/>
        </p:nvSpPr>
        <p:spPr>
          <a:xfrm>
            <a:off x="2193351" y="10315303"/>
            <a:ext cx="3142754" cy="94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b">
            <a:spAutoFit/>
          </a:bodyPr>
          <a:lstStyle>
            <a:lvl1pPr algn="ctr">
              <a:lnSpc>
                <a:spcPct val="8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18,000</a:t>
            </a:r>
            <a:b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b="1" dirty="0">
                <a:solidFill>
                  <a:srgbClr val="0193C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employees</a:t>
            </a:r>
          </a:p>
        </p:txBody>
      </p:sp>
      <p:sp>
        <p:nvSpPr>
          <p:cNvPr id="89" name="Shape 2192"/>
          <p:cNvSpPr/>
          <p:nvPr/>
        </p:nvSpPr>
        <p:spPr>
          <a:xfrm>
            <a:off x="9315167" y="8358006"/>
            <a:ext cx="555545" cy="595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" y="15836"/>
                </a:moveTo>
                <a:cubicBezTo>
                  <a:pt x="402" y="16377"/>
                  <a:pt x="0" y="17178"/>
                  <a:pt x="0" y="18021"/>
                </a:cubicBezTo>
                <a:lnTo>
                  <a:pt x="0" y="20570"/>
                </a:lnTo>
                <a:cubicBezTo>
                  <a:pt x="0" y="21142"/>
                  <a:pt x="490" y="21600"/>
                  <a:pt x="1104" y="21600"/>
                </a:cubicBezTo>
                <a:cubicBezTo>
                  <a:pt x="1716" y="21600"/>
                  <a:pt x="2207" y="21142"/>
                  <a:pt x="2207" y="20570"/>
                </a:cubicBezTo>
                <a:lnTo>
                  <a:pt x="2207" y="18021"/>
                </a:lnTo>
                <a:cubicBezTo>
                  <a:pt x="2207" y="17792"/>
                  <a:pt x="2318" y="17574"/>
                  <a:pt x="2508" y="17428"/>
                </a:cubicBezTo>
                <a:cubicBezTo>
                  <a:pt x="4893" y="15607"/>
                  <a:pt x="7467" y="14390"/>
                  <a:pt x="7969" y="14161"/>
                </a:cubicBezTo>
                <a:cubicBezTo>
                  <a:pt x="8404" y="13963"/>
                  <a:pt x="8694" y="13536"/>
                  <a:pt x="8694" y="13089"/>
                </a:cubicBezTo>
                <a:lnTo>
                  <a:pt x="8694" y="9499"/>
                </a:lnTo>
                <a:cubicBezTo>
                  <a:pt x="8694" y="9156"/>
                  <a:pt x="8504" y="8834"/>
                  <a:pt x="8203" y="8646"/>
                </a:cubicBezTo>
                <a:cubicBezTo>
                  <a:pt x="8013" y="8522"/>
                  <a:pt x="7891" y="8324"/>
                  <a:pt x="7891" y="8105"/>
                </a:cubicBezTo>
                <a:lnTo>
                  <a:pt x="7891" y="4380"/>
                </a:lnTo>
                <a:cubicBezTo>
                  <a:pt x="7891" y="3101"/>
                  <a:pt x="9005" y="2060"/>
                  <a:pt x="10376" y="2060"/>
                </a:cubicBezTo>
                <a:lnTo>
                  <a:pt x="11234" y="2060"/>
                </a:lnTo>
                <a:cubicBezTo>
                  <a:pt x="12605" y="2060"/>
                  <a:pt x="13720" y="3101"/>
                  <a:pt x="13720" y="4380"/>
                </a:cubicBezTo>
                <a:lnTo>
                  <a:pt x="13720" y="8105"/>
                </a:lnTo>
                <a:cubicBezTo>
                  <a:pt x="13720" y="8324"/>
                  <a:pt x="13608" y="8522"/>
                  <a:pt x="13408" y="8646"/>
                </a:cubicBezTo>
                <a:cubicBezTo>
                  <a:pt x="13096" y="8834"/>
                  <a:pt x="12918" y="9156"/>
                  <a:pt x="12918" y="9499"/>
                </a:cubicBezTo>
                <a:lnTo>
                  <a:pt x="12918" y="13089"/>
                </a:lnTo>
                <a:cubicBezTo>
                  <a:pt x="12918" y="13547"/>
                  <a:pt x="13196" y="13963"/>
                  <a:pt x="13631" y="14161"/>
                </a:cubicBezTo>
                <a:cubicBezTo>
                  <a:pt x="14122" y="14390"/>
                  <a:pt x="16707" y="15607"/>
                  <a:pt x="19092" y="17428"/>
                </a:cubicBezTo>
                <a:cubicBezTo>
                  <a:pt x="19282" y="17574"/>
                  <a:pt x="19393" y="17792"/>
                  <a:pt x="19393" y="18021"/>
                </a:cubicBezTo>
                <a:lnTo>
                  <a:pt x="19393" y="20570"/>
                </a:lnTo>
                <a:cubicBezTo>
                  <a:pt x="19393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0"/>
                </a:cubicBezTo>
                <a:lnTo>
                  <a:pt x="21600" y="18021"/>
                </a:lnTo>
                <a:cubicBezTo>
                  <a:pt x="21600" y="17168"/>
                  <a:pt x="21198" y="16367"/>
                  <a:pt x="20496" y="15836"/>
                </a:cubicBezTo>
                <a:cubicBezTo>
                  <a:pt x="18401" y="14234"/>
                  <a:pt x="16172" y="13068"/>
                  <a:pt x="15124" y="12558"/>
                </a:cubicBezTo>
                <a:lnTo>
                  <a:pt x="15124" y="9968"/>
                </a:lnTo>
                <a:cubicBezTo>
                  <a:pt x="15637" y="9468"/>
                  <a:pt x="15927" y="8802"/>
                  <a:pt x="15927" y="8095"/>
                </a:cubicBezTo>
                <a:lnTo>
                  <a:pt x="15927" y="4380"/>
                </a:lnTo>
                <a:cubicBezTo>
                  <a:pt x="15927" y="1967"/>
                  <a:pt x="13821" y="0"/>
                  <a:pt x="11234" y="0"/>
                </a:cubicBezTo>
                <a:lnTo>
                  <a:pt x="10376" y="0"/>
                </a:lnTo>
                <a:cubicBezTo>
                  <a:pt x="7791" y="0"/>
                  <a:pt x="5684" y="1967"/>
                  <a:pt x="5684" y="4380"/>
                </a:cubicBezTo>
                <a:lnTo>
                  <a:pt x="5684" y="8105"/>
                </a:lnTo>
                <a:cubicBezTo>
                  <a:pt x="5684" y="8813"/>
                  <a:pt x="5974" y="9479"/>
                  <a:pt x="6487" y="9978"/>
                </a:cubicBezTo>
                <a:lnTo>
                  <a:pt x="6487" y="12558"/>
                </a:lnTo>
                <a:cubicBezTo>
                  <a:pt x="5428" y="13068"/>
                  <a:pt x="3199" y="14234"/>
                  <a:pt x="1104" y="15836"/>
                </a:cubicBezTo>
                <a:cubicBezTo>
                  <a:pt x="1104" y="15836"/>
                  <a:pt x="1104" y="15836"/>
                  <a:pt x="1104" y="15836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0" name="Tekstvak 95"/>
          <p:cNvSpPr txBox="1"/>
          <p:nvPr/>
        </p:nvSpPr>
        <p:spPr>
          <a:xfrm>
            <a:off x="8060239" y="10271264"/>
            <a:ext cx="3373916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32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6.9 </a:t>
            </a:r>
            <a:r>
              <a:rPr lang="nl-NL" sz="3200" b="1" spc="-64" dirty="0" err="1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million</a:t>
            </a:r>
            <a:r>
              <a:rPr lang="nl-NL" sz="32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 </a:t>
            </a:r>
            <a:r>
              <a:rPr lang="nl-NL" sz="3200" b="1" spc="-64" dirty="0" err="1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  <a:sym typeface="Poppins SemiBold"/>
              </a:rPr>
              <a:t>insured</a:t>
            </a:r>
            <a:r>
              <a:rPr lang="nl-NL" sz="32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  <a:sym typeface="Poppins SemiBold"/>
              </a:rPr>
              <a:t> </a:t>
            </a:r>
            <a:r>
              <a:rPr lang="nl-NL" sz="3200" b="1" spc="-64" dirty="0" err="1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  <a:sym typeface="Poppins SemiBold"/>
              </a:rPr>
              <a:t>people</a:t>
            </a:r>
            <a:endParaRPr lang="nl-NL" sz="3200" b="1" spc="-64" dirty="0">
              <a:solidFill>
                <a:srgbClr val="0193CF"/>
              </a:solidFill>
              <a:latin typeface="Calibri" panose="020F0502020204030204" pitchFamily="34" charset="0"/>
              <a:ea typeface="Poppins SemiBold"/>
              <a:cs typeface="Calibri" panose="020F0502020204030204" pitchFamily="34" charset="0"/>
              <a:sym typeface="Poppins SemiBold"/>
            </a:endParaRPr>
          </a:p>
        </p:txBody>
      </p:sp>
      <p:sp>
        <p:nvSpPr>
          <p:cNvPr id="91" name="Shape 2194"/>
          <p:cNvSpPr/>
          <p:nvPr/>
        </p:nvSpPr>
        <p:spPr>
          <a:xfrm>
            <a:off x="8861186" y="8953091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3" name="Shape 2194"/>
          <p:cNvSpPr/>
          <p:nvPr/>
        </p:nvSpPr>
        <p:spPr>
          <a:xfrm>
            <a:off x="10181833" y="8455015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5" name="Shape 2194"/>
          <p:cNvSpPr/>
          <p:nvPr/>
        </p:nvSpPr>
        <p:spPr>
          <a:xfrm>
            <a:off x="9709356" y="8953091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7" name="Shape 2194"/>
          <p:cNvSpPr/>
          <p:nvPr/>
        </p:nvSpPr>
        <p:spPr>
          <a:xfrm>
            <a:off x="8461701" y="8455015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9" name="Shape 2194"/>
          <p:cNvSpPr/>
          <p:nvPr/>
        </p:nvSpPr>
        <p:spPr>
          <a:xfrm>
            <a:off x="10183976" y="9346110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6" name="Shape 2194"/>
          <p:cNvSpPr/>
          <p:nvPr/>
        </p:nvSpPr>
        <p:spPr>
          <a:xfrm>
            <a:off x="8417501" y="9355699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7" name="Shape 2194"/>
          <p:cNvSpPr/>
          <p:nvPr/>
        </p:nvSpPr>
        <p:spPr>
          <a:xfrm>
            <a:off x="9321585" y="9412849"/>
            <a:ext cx="555251" cy="59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6" y="15838"/>
                </a:moveTo>
                <a:cubicBezTo>
                  <a:pt x="18399" y="14237"/>
                  <a:pt x="16169" y="13073"/>
                  <a:pt x="15121" y="12563"/>
                </a:cubicBezTo>
                <a:lnTo>
                  <a:pt x="15121" y="9973"/>
                </a:lnTo>
                <a:cubicBezTo>
                  <a:pt x="15634" y="9474"/>
                  <a:pt x="15924" y="8809"/>
                  <a:pt x="15924" y="8101"/>
                </a:cubicBezTo>
                <a:lnTo>
                  <a:pt x="15924" y="4378"/>
                </a:lnTo>
                <a:cubicBezTo>
                  <a:pt x="15924" y="1966"/>
                  <a:pt x="13817" y="0"/>
                  <a:pt x="11229" y="0"/>
                </a:cubicBezTo>
                <a:lnTo>
                  <a:pt x="10370" y="0"/>
                </a:lnTo>
                <a:cubicBezTo>
                  <a:pt x="7784" y="0"/>
                  <a:pt x="5676" y="1966"/>
                  <a:pt x="5676" y="4378"/>
                </a:cubicBezTo>
                <a:lnTo>
                  <a:pt x="5676" y="8101"/>
                </a:lnTo>
                <a:cubicBezTo>
                  <a:pt x="5676" y="8809"/>
                  <a:pt x="5966" y="9474"/>
                  <a:pt x="6479" y="9973"/>
                </a:cubicBezTo>
                <a:lnTo>
                  <a:pt x="6479" y="12563"/>
                </a:lnTo>
                <a:cubicBezTo>
                  <a:pt x="5431" y="13073"/>
                  <a:pt x="3201" y="14237"/>
                  <a:pt x="1104" y="15838"/>
                </a:cubicBezTo>
                <a:cubicBezTo>
                  <a:pt x="401" y="16379"/>
                  <a:pt x="0" y="17170"/>
                  <a:pt x="0" y="18023"/>
                </a:cubicBezTo>
                <a:lnTo>
                  <a:pt x="0" y="20571"/>
                </a:lnTo>
                <a:cubicBezTo>
                  <a:pt x="0" y="21142"/>
                  <a:pt x="491" y="21600"/>
                  <a:pt x="1104" y="21600"/>
                </a:cubicBezTo>
                <a:cubicBezTo>
                  <a:pt x="1717" y="21600"/>
                  <a:pt x="2208" y="21142"/>
                  <a:pt x="2208" y="20571"/>
                </a:cubicBezTo>
                <a:lnTo>
                  <a:pt x="2208" y="18023"/>
                </a:lnTo>
                <a:cubicBezTo>
                  <a:pt x="2208" y="17794"/>
                  <a:pt x="2320" y="17576"/>
                  <a:pt x="2509" y="17430"/>
                </a:cubicBezTo>
                <a:cubicBezTo>
                  <a:pt x="4896" y="15599"/>
                  <a:pt x="7472" y="14383"/>
                  <a:pt x="7973" y="14164"/>
                </a:cubicBezTo>
                <a:cubicBezTo>
                  <a:pt x="8408" y="13967"/>
                  <a:pt x="8687" y="13540"/>
                  <a:pt x="8687" y="13093"/>
                </a:cubicBezTo>
                <a:lnTo>
                  <a:pt x="8687" y="9505"/>
                </a:lnTo>
                <a:cubicBezTo>
                  <a:pt x="8687" y="9162"/>
                  <a:pt x="8497" y="8840"/>
                  <a:pt x="8196" y="8653"/>
                </a:cubicBezTo>
                <a:cubicBezTo>
                  <a:pt x="8007" y="8528"/>
                  <a:pt x="7884" y="8330"/>
                  <a:pt x="7884" y="8112"/>
                </a:cubicBezTo>
                <a:lnTo>
                  <a:pt x="7884" y="4389"/>
                </a:lnTo>
                <a:cubicBezTo>
                  <a:pt x="7884" y="3110"/>
                  <a:pt x="8999" y="2070"/>
                  <a:pt x="10370" y="2070"/>
                </a:cubicBezTo>
                <a:lnTo>
                  <a:pt x="11229" y="2070"/>
                </a:lnTo>
                <a:cubicBezTo>
                  <a:pt x="12601" y="2070"/>
                  <a:pt x="13716" y="3110"/>
                  <a:pt x="13716" y="4389"/>
                </a:cubicBezTo>
                <a:lnTo>
                  <a:pt x="13716" y="8112"/>
                </a:lnTo>
                <a:cubicBezTo>
                  <a:pt x="13716" y="8330"/>
                  <a:pt x="13605" y="8528"/>
                  <a:pt x="13404" y="8653"/>
                </a:cubicBezTo>
                <a:cubicBezTo>
                  <a:pt x="13092" y="8840"/>
                  <a:pt x="12913" y="9162"/>
                  <a:pt x="12913" y="9505"/>
                </a:cubicBezTo>
                <a:lnTo>
                  <a:pt x="12913" y="13093"/>
                </a:lnTo>
                <a:cubicBezTo>
                  <a:pt x="12913" y="13551"/>
                  <a:pt x="13192" y="13967"/>
                  <a:pt x="13627" y="14164"/>
                </a:cubicBezTo>
                <a:cubicBezTo>
                  <a:pt x="14118" y="14393"/>
                  <a:pt x="16705" y="15599"/>
                  <a:pt x="19091" y="17430"/>
                </a:cubicBezTo>
                <a:cubicBezTo>
                  <a:pt x="19280" y="17576"/>
                  <a:pt x="19392" y="17794"/>
                  <a:pt x="19392" y="18023"/>
                </a:cubicBezTo>
                <a:lnTo>
                  <a:pt x="19392" y="20571"/>
                </a:lnTo>
                <a:cubicBezTo>
                  <a:pt x="19392" y="21142"/>
                  <a:pt x="19883" y="21600"/>
                  <a:pt x="20496" y="21600"/>
                </a:cubicBezTo>
                <a:cubicBezTo>
                  <a:pt x="21109" y="21600"/>
                  <a:pt x="21600" y="21142"/>
                  <a:pt x="21600" y="20571"/>
                </a:cubicBezTo>
                <a:lnTo>
                  <a:pt x="21600" y="18023"/>
                </a:lnTo>
                <a:cubicBezTo>
                  <a:pt x="21600" y="17170"/>
                  <a:pt x="21198" y="16369"/>
                  <a:pt x="20496" y="15838"/>
                </a:cubicBezTo>
                <a:cubicBezTo>
                  <a:pt x="20496" y="15838"/>
                  <a:pt x="20496" y="15838"/>
                  <a:pt x="20496" y="15838"/>
                </a:cubicBezTo>
                <a:close/>
              </a:path>
            </a:pathLst>
          </a:custGeom>
          <a:solidFill>
            <a:srgbClr val="23609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5" name="Tekstvak 70"/>
          <p:cNvSpPr txBox="1"/>
          <p:nvPr/>
        </p:nvSpPr>
        <p:spPr>
          <a:xfrm>
            <a:off x="19008394" y="10383837"/>
            <a:ext cx="4160837" cy="1098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nl-NL" sz="3100" b="1" spc="-64" dirty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Government, employers, employees, tax </a:t>
            </a:r>
            <a:r>
              <a:rPr lang="nl-NL" sz="3100" b="1" spc="-64" dirty="0" smtClean="0">
                <a:solidFill>
                  <a:srgbClr val="0193CF"/>
                </a:solidFill>
                <a:latin typeface="Calibri" panose="020F0502020204030204" pitchFamily="34" charset="0"/>
                <a:ea typeface="Poppins SemiBold"/>
                <a:cs typeface="Calibri" panose="020F0502020204030204" pitchFamily="34" charset="0"/>
              </a:rPr>
              <a:t>agency</a:t>
            </a:r>
            <a:endParaRPr lang="nl-NL" sz="3100" b="1" spc="-64" dirty="0">
              <a:solidFill>
                <a:srgbClr val="0193CF"/>
              </a:solidFill>
              <a:latin typeface="Calibri" panose="020F0502020204030204" pitchFamily="34" charset="0"/>
              <a:ea typeface="Poppins SemiBold"/>
              <a:cs typeface="Calibri" panose="020F050202020403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560" y="8358006"/>
            <a:ext cx="2190944" cy="17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1"/>
          <p:cNvSpPr/>
          <p:nvPr/>
        </p:nvSpPr>
        <p:spPr>
          <a:xfrm>
            <a:off x="1325935" y="1119115"/>
            <a:ext cx="20773113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0" b="1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UWV from a social perspective</a:t>
            </a:r>
            <a:endParaRPr lang="en" sz="10000" b="1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642"/>
          <p:cNvSpPr/>
          <p:nvPr/>
        </p:nvSpPr>
        <p:spPr>
          <a:xfrm>
            <a:off x="1906478" y="3595466"/>
            <a:ext cx="19609293" cy="708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 marL="685800" indent="-685800">
              <a:lnSpc>
                <a:spcPct val="100000"/>
              </a:lnSpc>
              <a:buFont typeface="Arial"/>
              <a:buChar char="•"/>
            </a:pPr>
            <a:r>
              <a:rPr lang="nl-NL" sz="5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Vulnerable target group: Our customers are not our customers because they want to be. They have no choice.</a:t>
            </a:r>
          </a:p>
          <a:p>
            <a:pPr marL="685800" indent="-685800">
              <a:lnSpc>
                <a:spcPct val="100000"/>
              </a:lnSpc>
              <a:buFont typeface="Arial"/>
              <a:buChar char="•"/>
            </a:pPr>
            <a:endParaRPr lang="nl-NL" sz="5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00000"/>
              </a:lnSpc>
              <a:buFont typeface="Arial"/>
              <a:buChar char="•"/>
            </a:pPr>
            <a:r>
              <a:rPr lang="nl-NL" sz="5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 rely on our benefits to live and participate in society.</a:t>
            </a:r>
          </a:p>
          <a:p>
            <a:pPr marL="685800" indent="-685800">
              <a:lnSpc>
                <a:spcPct val="100000"/>
              </a:lnSpc>
              <a:buFont typeface="Arial"/>
              <a:buChar char="•"/>
            </a:pPr>
            <a:endParaRPr lang="en-US" sz="5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00000"/>
              </a:lnSpc>
              <a:buFont typeface="Arial"/>
              <a:buChar char="•"/>
            </a:pPr>
            <a:r>
              <a:rPr lang="nl-NL" sz="5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fail with our core tasks, the consequences are huge and guaranteed national news.</a:t>
            </a:r>
          </a:p>
          <a:p>
            <a:endParaRPr lang="en-US" sz="4800" dirty="0"/>
          </a:p>
          <a:p>
            <a:endParaRPr lang="nl-NL" sz="4800" dirty="0"/>
          </a:p>
          <a:p>
            <a:endParaRPr sz="4800" dirty="0"/>
          </a:p>
        </p:txBody>
      </p:sp>
      <p:sp>
        <p:nvSpPr>
          <p:cNvPr id="6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7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95" name="Shape 995"/>
          <p:cNvSpPr/>
          <p:nvPr/>
        </p:nvSpPr>
        <p:spPr>
          <a:xfrm>
            <a:off x="4120473" y="1062825"/>
            <a:ext cx="16143055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en-US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UWV from an IT </a:t>
            </a:r>
            <a:r>
              <a:rPr lang="en-US" sz="10000" dirty="0" smtClean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2347483" y="3086685"/>
            <a:ext cx="20382185" cy="1061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 architecture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visited government website in NL</a:t>
            </a: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</a:t>
            </a:r>
            <a:r>
              <a:rPr lang="en-US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oursourced</a:t>
            </a:r>
            <a:endParaRPr lang="en-US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Hosting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operations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outsourced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57250" lvl="2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Process-oriented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2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Risk-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averse</a:t>
            </a:r>
            <a:endParaRPr lang="nl-NL" sz="6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2" indent="-8572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nl-NL" sz="6000" dirty="0" err="1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nl-NL" sz="6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KPI’s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Availability </a:t>
            </a:r>
            <a:r>
              <a:rPr lang="nl-NL" sz="6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6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pPr marL="857250" lvl="8" indent="-857250" algn="l">
              <a:buFont typeface="Arial" panose="020B0604020202020204" pitchFamily="34" charset="0"/>
              <a:buChar char="•"/>
            </a:pPr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  <a:p>
            <a:pPr algn="l"/>
            <a:endParaRPr lang="en-US" sz="6000" dirty="0">
              <a:solidFill>
                <a:schemeClr val="tx2"/>
              </a:solidFill>
              <a:latin typeface="Verdana"/>
              <a:cs typeface="Verdana"/>
            </a:endParaRPr>
          </a:p>
          <a:p>
            <a:pPr algn="l"/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346" y="9965530"/>
            <a:ext cx="2682190" cy="301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9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5097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2012: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0" dirty="0" err="1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21012100" y="8462516"/>
            <a:ext cx="1555557" cy="3791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0" h="21278" extrusionOk="0">
                <a:moveTo>
                  <a:pt x="10267" y="0"/>
                </a:moveTo>
                <a:cubicBezTo>
                  <a:pt x="7297" y="0"/>
                  <a:pt x="4882" y="1026"/>
                  <a:pt x="4882" y="2291"/>
                </a:cubicBezTo>
                <a:cubicBezTo>
                  <a:pt x="4882" y="3556"/>
                  <a:pt x="7297" y="4580"/>
                  <a:pt x="10267" y="4580"/>
                </a:cubicBezTo>
                <a:cubicBezTo>
                  <a:pt x="13245" y="4580"/>
                  <a:pt x="15657" y="3556"/>
                  <a:pt x="15657" y="2291"/>
                </a:cubicBezTo>
                <a:cubicBezTo>
                  <a:pt x="15657" y="1026"/>
                  <a:pt x="13245" y="0"/>
                  <a:pt x="10267" y="0"/>
                </a:cubicBezTo>
                <a:close/>
                <a:moveTo>
                  <a:pt x="10046" y="4862"/>
                </a:moveTo>
                <a:cubicBezTo>
                  <a:pt x="9516" y="4865"/>
                  <a:pt x="8986" y="4892"/>
                  <a:pt x="8485" y="4942"/>
                </a:cubicBezTo>
                <a:cubicBezTo>
                  <a:pt x="1682" y="5281"/>
                  <a:pt x="-524" y="8627"/>
                  <a:pt x="101" y="11178"/>
                </a:cubicBezTo>
                <a:cubicBezTo>
                  <a:pt x="371" y="12282"/>
                  <a:pt x="4461" y="12293"/>
                  <a:pt x="4185" y="11178"/>
                </a:cubicBezTo>
                <a:cubicBezTo>
                  <a:pt x="3959" y="10249"/>
                  <a:pt x="4058" y="8846"/>
                  <a:pt x="5220" y="7847"/>
                </a:cubicBezTo>
                <a:lnTo>
                  <a:pt x="5220" y="11486"/>
                </a:lnTo>
                <a:cubicBezTo>
                  <a:pt x="5220" y="11527"/>
                  <a:pt x="5227" y="11567"/>
                  <a:pt x="5231" y="11609"/>
                </a:cubicBezTo>
                <a:cubicBezTo>
                  <a:pt x="5231" y="11627"/>
                  <a:pt x="5220" y="11646"/>
                  <a:pt x="5220" y="11665"/>
                </a:cubicBezTo>
                <a:cubicBezTo>
                  <a:pt x="5220" y="14551"/>
                  <a:pt x="5210" y="17434"/>
                  <a:pt x="4927" y="20319"/>
                </a:cubicBezTo>
                <a:cubicBezTo>
                  <a:pt x="4802" y="21600"/>
                  <a:pt x="9478" y="21594"/>
                  <a:pt x="9603" y="20319"/>
                </a:cubicBezTo>
                <a:cubicBezTo>
                  <a:pt x="9824" y="18058"/>
                  <a:pt x="9877" y="15798"/>
                  <a:pt x="9891" y="13537"/>
                </a:cubicBezTo>
                <a:cubicBezTo>
                  <a:pt x="10112" y="13543"/>
                  <a:pt x="10332" y="13543"/>
                  <a:pt x="10555" y="13537"/>
                </a:cubicBezTo>
                <a:cubicBezTo>
                  <a:pt x="10567" y="15798"/>
                  <a:pt x="10625" y="18060"/>
                  <a:pt x="10843" y="20319"/>
                </a:cubicBezTo>
                <a:cubicBezTo>
                  <a:pt x="10966" y="21594"/>
                  <a:pt x="15642" y="21600"/>
                  <a:pt x="15519" y="20319"/>
                </a:cubicBezTo>
                <a:cubicBezTo>
                  <a:pt x="15240" y="17434"/>
                  <a:pt x="15231" y="14551"/>
                  <a:pt x="15231" y="11665"/>
                </a:cubicBezTo>
                <a:cubicBezTo>
                  <a:pt x="15231" y="11576"/>
                  <a:pt x="15200" y="11495"/>
                  <a:pt x="15159" y="11416"/>
                </a:cubicBezTo>
                <a:cubicBezTo>
                  <a:pt x="15151" y="10163"/>
                  <a:pt x="15040" y="8910"/>
                  <a:pt x="15070" y="7657"/>
                </a:cubicBezTo>
                <a:cubicBezTo>
                  <a:pt x="16467" y="8659"/>
                  <a:pt x="16588" y="10187"/>
                  <a:pt x="16349" y="11178"/>
                </a:cubicBezTo>
                <a:cubicBezTo>
                  <a:pt x="16074" y="12291"/>
                  <a:pt x="20167" y="12280"/>
                  <a:pt x="20438" y="11178"/>
                </a:cubicBezTo>
                <a:cubicBezTo>
                  <a:pt x="21076" y="8572"/>
                  <a:pt x="18762" y="5140"/>
                  <a:pt x="11617" y="4926"/>
                </a:cubicBezTo>
                <a:cubicBezTo>
                  <a:pt x="11108" y="4881"/>
                  <a:pt x="10575" y="4859"/>
                  <a:pt x="10046" y="4862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925528" y="2770244"/>
            <a:ext cx="19609293" cy="11187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>
              <a:lnSpc>
                <a:spcPct val="100000"/>
              </a:lnSpc>
            </a:pP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new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legislation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we had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digitalize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services in a </a:t>
            </a:r>
            <a:r>
              <a:rPr lang="nl-NL" sz="5400" dirty="0" err="1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nl-NL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short time.</a:t>
            </a:r>
          </a:p>
          <a:p>
            <a:pPr>
              <a:lnSpc>
                <a:spcPct val="100000"/>
              </a:lnSpc>
            </a:pPr>
            <a:endParaRPr lang="nl-NL" sz="5400" dirty="0">
              <a:solidFill>
                <a:srgbClr val="53585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Refactoring  </a:t>
            </a: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www.werk.nl</a:t>
            </a: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the main site for our customers who want to find work or receive unemployment benefits:</a:t>
            </a:r>
          </a:p>
          <a:p>
            <a:pPr>
              <a:lnSpc>
                <a:spcPct val="100000"/>
              </a:lnSpc>
            </a:pPr>
            <a:endParaRPr lang="en-US" sz="5400" dirty="0">
              <a:solidFill>
                <a:srgbClr val="53585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static to a dynamic website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self service functionality (mandatory)</a:t>
            </a:r>
          </a:p>
          <a:p>
            <a:pPr marL="685800" indent="-685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major increase of usage.</a:t>
            </a:r>
          </a:p>
          <a:p>
            <a:pPr>
              <a:lnSpc>
                <a:spcPct val="100000"/>
              </a:lnSpc>
            </a:pPr>
            <a:endParaRPr lang="en-US" sz="5400" dirty="0">
              <a:solidFill>
                <a:srgbClr val="53585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5400" i="1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Result: </a:t>
            </a:r>
          </a:p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5358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Warning from external auditors: website is not future proof…</a:t>
            </a:r>
          </a:p>
          <a:p>
            <a:endParaRPr lang="nl-NL" sz="4800" dirty="0"/>
          </a:p>
          <a:p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0557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sldNum" sz="quarter" idx="2"/>
          </p:nvPr>
        </p:nvSpPr>
        <p:spPr>
          <a:xfrm>
            <a:off x="23352787" y="433546"/>
            <a:ext cx="4330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32" name="Shape 632"/>
          <p:cNvSpPr/>
          <p:nvPr/>
        </p:nvSpPr>
        <p:spPr>
          <a:xfrm>
            <a:off x="4120473" y="1062825"/>
            <a:ext cx="16143055" cy="129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sz="10000" dirty="0">
                <a:solidFill>
                  <a:srgbClr val="4898E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2013: Improve our site</a:t>
            </a:r>
            <a:endParaRPr sz="10000" dirty="0">
              <a:solidFill>
                <a:srgbClr val="4898E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425207" y="3420210"/>
            <a:ext cx="19609293" cy="958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lnSpc>
                <a:spcPct val="70000"/>
              </a:lnSpc>
              <a:defRPr sz="3200" spc="-64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Implement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results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from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audit:</a:t>
            </a:r>
          </a:p>
          <a:p>
            <a:pPr marL="685800" indent="-685800">
              <a:buFont typeface="Arial"/>
              <a:buChar char="•"/>
            </a:pP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nl-NL" sz="5400" dirty="0">
                <a:solidFill>
                  <a:srgbClr val="4898E0"/>
                </a:solidFill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All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effort was put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to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increase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stability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of 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www.werk.nl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</a:p>
          <a:p>
            <a:pPr marL="685800" indent="-685800">
              <a:buFont typeface="Arial"/>
              <a:buChar char="•"/>
            </a:pP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Nonetheless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, we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suffered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a major crash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and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 smtClean="0">
                <a:solidFill>
                  <a:schemeClr val="tx2"/>
                </a:solidFill>
                <a:latin typeface="Calibri"/>
                <a:cs typeface="Calibri"/>
              </a:rPr>
              <a:t>unavailability</a:t>
            </a:r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.</a:t>
            </a: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Also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that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year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, first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unsuccesfull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attempt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to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automate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deployments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.</a:t>
            </a:r>
          </a:p>
          <a:p>
            <a:pPr marL="685800" indent="-685800">
              <a:buFont typeface="Arial"/>
              <a:buChar char="•"/>
            </a:pP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nl-NL" sz="5400" i="1" dirty="0" err="1">
                <a:solidFill>
                  <a:schemeClr val="tx2"/>
                </a:solidFill>
                <a:latin typeface="Calibri"/>
                <a:cs typeface="Calibri"/>
              </a:rPr>
              <a:t>Result</a:t>
            </a:r>
            <a:r>
              <a:rPr lang="nl-NL" sz="5400" i="1" dirty="0">
                <a:solidFill>
                  <a:schemeClr val="tx2"/>
                </a:solidFill>
                <a:latin typeface="Calibri"/>
                <a:cs typeface="Calibri"/>
              </a:rPr>
              <a:t>: </a:t>
            </a:r>
            <a:endParaRPr lang="nl-NL" sz="54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T</a:t>
            </a:r>
            <a:r>
              <a:rPr lang="nl-NL" sz="5400" dirty="0" err="1" smtClean="0">
                <a:solidFill>
                  <a:schemeClr val="tx2"/>
                </a:solidFill>
                <a:latin typeface="Calibri"/>
                <a:cs typeface="Calibri"/>
              </a:rPr>
              <a:t>ightening</a:t>
            </a:r>
            <a:r>
              <a:rPr lang="nl-NL" sz="5400" dirty="0" smtClean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nl-NL" sz="5400" dirty="0">
                <a:solidFill>
                  <a:schemeClr val="tx2"/>
                </a:solidFill>
                <a:latin typeface="Calibri"/>
                <a:cs typeface="Calibri"/>
              </a:rPr>
              <a:t>the change </a:t>
            </a:r>
            <a:r>
              <a:rPr lang="nl-NL" sz="5400" dirty="0" err="1">
                <a:solidFill>
                  <a:schemeClr val="tx2"/>
                </a:solidFill>
                <a:latin typeface="Calibri"/>
                <a:cs typeface="Calibri"/>
              </a:rPr>
              <a:t>process</a:t>
            </a: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nl-NL" sz="5400" dirty="0">
              <a:solidFill>
                <a:schemeClr val="tx2"/>
              </a:solidFill>
              <a:latin typeface="Calibri"/>
              <a:cs typeface="Calibri"/>
            </a:endParaRPr>
          </a:p>
          <a:p>
            <a:endParaRPr sz="4800" dirty="0"/>
          </a:p>
        </p:txBody>
      </p:sp>
      <p:sp>
        <p:nvSpPr>
          <p:cNvPr id="7" name="Shape 633"/>
          <p:cNvSpPr/>
          <p:nvPr/>
        </p:nvSpPr>
        <p:spPr>
          <a:xfrm>
            <a:off x="21366489" y="8381068"/>
            <a:ext cx="1336022" cy="3796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600" extrusionOk="0">
                <a:moveTo>
                  <a:pt x="14900" y="0"/>
                </a:moveTo>
                <a:cubicBezTo>
                  <a:pt x="11295" y="0"/>
                  <a:pt x="8373" y="1037"/>
                  <a:pt x="8373" y="2315"/>
                </a:cubicBezTo>
                <a:cubicBezTo>
                  <a:pt x="8373" y="3594"/>
                  <a:pt x="11295" y="4631"/>
                  <a:pt x="14900" y="4631"/>
                </a:cubicBezTo>
                <a:cubicBezTo>
                  <a:pt x="18505" y="4631"/>
                  <a:pt x="21427" y="3594"/>
                  <a:pt x="21427" y="2315"/>
                </a:cubicBezTo>
                <a:cubicBezTo>
                  <a:pt x="21427" y="1037"/>
                  <a:pt x="18505" y="0"/>
                  <a:pt x="14900" y="0"/>
                </a:cubicBezTo>
                <a:close/>
                <a:moveTo>
                  <a:pt x="10282" y="5122"/>
                </a:moveTo>
                <a:cubicBezTo>
                  <a:pt x="8764" y="5122"/>
                  <a:pt x="7495" y="5499"/>
                  <a:pt x="7170" y="6002"/>
                </a:cubicBezTo>
                <a:lnTo>
                  <a:pt x="9227" y="5892"/>
                </a:lnTo>
                <a:lnTo>
                  <a:pt x="2653" y="6987"/>
                </a:lnTo>
                <a:cubicBezTo>
                  <a:pt x="1966" y="7101"/>
                  <a:pt x="1483" y="7330"/>
                  <a:pt x="1369" y="7600"/>
                </a:cubicBezTo>
                <a:cubicBezTo>
                  <a:pt x="1111" y="8215"/>
                  <a:pt x="320" y="10095"/>
                  <a:pt x="25" y="10798"/>
                </a:cubicBezTo>
                <a:cubicBezTo>
                  <a:pt x="-173" y="11269"/>
                  <a:pt x="818" y="11696"/>
                  <a:pt x="2156" y="11723"/>
                </a:cubicBezTo>
                <a:cubicBezTo>
                  <a:pt x="3317" y="11747"/>
                  <a:pt x="4360" y="11453"/>
                  <a:pt x="4535" y="11036"/>
                </a:cubicBezTo>
                <a:lnTo>
                  <a:pt x="5698" y="8268"/>
                </a:lnTo>
                <a:lnTo>
                  <a:pt x="11304" y="7335"/>
                </a:lnTo>
                <a:lnTo>
                  <a:pt x="7157" y="8558"/>
                </a:lnTo>
                <a:lnTo>
                  <a:pt x="7089" y="8711"/>
                </a:lnTo>
                <a:lnTo>
                  <a:pt x="7089" y="12457"/>
                </a:lnTo>
                <a:lnTo>
                  <a:pt x="5893" y="11835"/>
                </a:lnTo>
                <a:cubicBezTo>
                  <a:pt x="5179" y="12238"/>
                  <a:pt x="3951" y="12538"/>
                  <a:pt x="2653" y="12538"/>
                </a:cubicBezTo>
                <a:cubicBezTo>
                  <a:pt x="1814" y="12538"/>
                  <a:pt x="1199" y="12503"/>
                  <a:pt x="489" y="12302"/>
                </a:cubicBezTo>
                <a:lnTo>
                  <a:pt x="7674" y="16049"/>
                </a:lnTo>
                <a:cubicBezTo>
                  <a:pt x="8320" y="16386"/>
                  <a:pt x="9510" y="16532"/>
                  <a:pt x="10605" y="16411"/>
                </a:cubicBezTo>
                <a:cubicBezTo>
                  <a:pt x="11701" y="16289"/>
                  <a:pt x="12444" y="15927"/>
                  <a:pt x="12433" y="15519"/>
                </a:cubicBezTo>
                <a:lnTo>
                  <a:pt x="12353" y="12715"/>
                </a:lnTo>
                <a:lnTo>
                  <a:pt x="13885" y="12715"/>
                </a:lnTo>
                <a:lnTo>
                  <a:pt x="14806" y="15960"/>
                </a:lnTo>
                <a:lnTo>
                  <a:pt x="13495" y="20584"/>
                </a:lnTo>
                <a:cubicBezTo>
                  <a:pt x="13341" y="21127"/>
                  <a:pt x="14541" y="21600"/>
                  <a:pt x="16090" y="21600"/>
                </a:cubicBezTo>
                <a:cubicBezTo>
                  <a:pt x="17412" y="21600"/>
                  <a:pt x="18543" y="21247"/>
                  <a:pt x="18678" y="20770"/>
                </a:cubicBezTo>
                <a:lnTo>
                  <a:pt x="20015" y="16053"/>
                </a:lnTo>
                <a:cubicBezTo>
                  <a:pt x="20033" y="15992"/>
                  <a:pt x="20033" y="15931"/>
                  <a:pt x="20015" y="15870"/>
                </a:cubicBezTo>
                <a:lnTo>
                  <a:pt x="19121" y="12715"/>
                </a:lnTo>
                <a:lnTo>
                  <a:pt x="19168" y="6255"/>
                </a:lnTo>
                <a:cubicBezTo>
                  <a:pt x="19168" y="5629"/>
                  <a:pt x="17739" y="5122"/>
                  <a:pt x="15976" y="5122"/>
                </a:cubicBezTo>
                <a:lnTo>
                  <a:pt x="10282" y="5122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/>
            <a:endParaRPr sz="3000" spc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6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23347529" y="433546"/>
            <a:ext cx="443612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4120473" y="1062825"/>
            <a:ext cx="16143055" cy="88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70000"/>
              </a:lnSpc>
              <a:defRPr sz="6700" b="1" spc="-133">
                <a:solidFill>
                  <a:srgbClr val="F7FEFF"/>
                </a:solidFill>
                <a:latin typeface="+mn-lt"/>
                <a:ea typeface="+mn-ea"/>
                <a:cs typeface="+mn-cs"/>
                <a:sym typeface="Poppins"/>
              </a:defRPr>
            </a:lvl1pPr>
          </a:lstStyle>
          <a:p>
            <a:r>
              <a:rPr lang="nl-NL" dirty="0" err="1"/>
              <a:t>Our</a:t>
            </a:r>
            <a:r>
              <a:rPr lang="nl-NL" dirty="0"/>
              <a:t> change proces</a:t>
            </a:r>
            <a:endParaRPr dirty="0"/>
          </a:p>
        </p:txBody>
      </p:sp>
      <p:sp>
        <p:nvSpPr>
          <p:cNvPr id="1009" name="Shape 1009"/>
          <p:cNvSpPr/>
          <p:nvPr/>
        </p:nvSpPr>
        <p:spPr>
          <a:xfrm>
            <a:off x="4538002" y="7959211"/>
            <a:ext cx="1344864" cy="1283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 algn="ctr" defTabSz="825500">
              <a:lnSpc>
                <a:spcPct val="170000"/>
              </a:lnSpc>
              <a:defRPr sz="7200" spc="3384">
                <a:solidFill>
                  <a:srgbClr val="889DB3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endParaRPr dirty="0"/>
          </a:p>
        </p:txBody>
      </p:sp>
      <p:sp>
        <p:nvSpPr>
          <p:cNvPr id="3" name="Rechthoek 2"/>
          <p:cNvSpPr/>
          <p:nvPr/>
        </p:nvSpPr>
        <p:spPr>
          <a:xfrm>
            <a:off x="2347483" y="3086685"/>
            <a:ext cx="203821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  <a:p>
            <a:pPr algn="l"/>
            <a:endParaRPr lang="nl-NL" sz="6000" dirty="0">
              <a:solidFill>
                <a:schemeClr val="tx2"/>
              </a:solidFill>
              <a:latin typeface="Verdana"/>
              <a:cs typeface="Verdan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" y="0"/>
            <a:ext cx="24382820" cy="138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8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8df1b78-7009-4cc2-8764-720e74dc4828"/>
</p:tagLst>
</file>

<file path=ppt/theme/theme1.xml><?xml version="1.0" encoding="utf-8"?>
<a:theme xmlns:a="http://schemas.openxmlformats.org/drawingml/2006/main" name="White">
  <a:themeElements>
    <a:clrScheme name="White">
      <a:dk1>
        <a:srgbClr val="A96E14"/>
      </a:dk1>
      <a:lt1>
        <a:srgbClr val="949CA9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oppins"/>
        <a:ea typeface="Poppins"/>
        <a:cs typeface="Poppins"/>
      </a:majorFont>
      <a:minorFont>
        <a:latin typeface="Poppins"/>
        <a:ea typeface="Poppins"/>
        <a:cs typeface="Poppi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D5D74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-48" normalizeH="0" baseline="0">
            <a:ln>
              <a:noFill/>
            </a:ln>
            <a:solidFill>
              <a:srgbClr val="949CA9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">
      <a:dk1>
        <a:srgbClr val="231F20"/>
      </a:dk1>
      <a:lt1>
        <a:srgbClr val="F5F5F9"/>
      </a:lt1>
      <a:dk2>
        <a:srgbClr val="FF6600"/>
      </a:dk2>
      <a:lt2>
        <a:srgbClr val="0092CF"/>
      </a:lt2>
      <a:accent1>
        <a:srgbClr val="000078"/>
      </a:accent1>
      <a:accent2>
        <a:srgbClr val="0099FF"/>
      </a:accent2>
      <a:accent3>
        <a:srgbClr val="F9F9FB"/>
      </a:accent3>
      <a:accent4>
        <a:srgbClr val="1C191A"/>
      </a:accent4>
      <a:accent5>
        <a:srgbClr val="AAAABE"/>
      </a:accent5>
      <a:accent6>
        <a:srgbClr val="008AE7"/>
      </a:accent6>
      <a:hlink>
        <a:srgbClr val="3300CC"/>
      </a:hlink>
      <a:folHlink>
        <a:srgbClr val="CCFF00"/>
      </a:folHlink>
    </a:clrScheme>
    <a:fontScheme name="Default Desig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5F5F9"/>
        </a:lt1>
        <a:dk2>
          <a:srgbClr val="F36F21"/>
        </a:dk2>
        <a:lt2>
          <a:srgbClr val="0092CF"/>
        </a:lt2>
        <a:accent1>
          <a:srgbClr val="002A5C"/>
        </a:accent1>
        <a:accent2>
          <a:srgbClr val="0092CF"/>
        </a:accent2>
        <a:accent3>
          <a:srgbClr val="F9F9FB"/>
        </a:accent3>
        <a:accent4>
          <a:srgbClr val="000000"/>
        </a:accent4>
        <a:accent5>
          <a:srgbClr val="AAACB5"/>
        </a:accent5>
        <a:accent6>
          <a:srgbClr val="0084BB"/>
        </a:accent6>
        <a:hlink>
          <a:srgbClr val="0054A4"/>
        </a:hlink>
        <a:folHlink>
          <a:srgbClr val="C1D8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231F20"/>
        </a:dk1>
        <a:lt1>
          <a:srgbClr val="F5F5F9"/>
        </a:lt1>
        <a:dk2>
          <a:srgbClr val="F36F21"/>
        </a:dk2>
        <a:lt2>
          <a:srgbClr val="0092CF"/>
        </a:lt2>
        <a:accent1>
          <a:srgbClr val="002A5C"/>
        </a:accent1>
        <a:accent2>
          <a:srgbClr val="0092CF"/>
        </a:accent2>
        <a:accent3>
          <a:srgbClr val="F9F9FB"/>
        </a:accent3>
        <a:accent4>
          <a:srgbClr val="1C191A"/>
        </a:accent4>
        <a:accent5>
          <a:srgbClr val="AAACB5"/>
        </a:accent5>
        <a:accent6>
          <a:srgbClr val="0084BB"/>
        </a:accent6>
        <a:hlink>
          <a:srgbClr val="0054A4"/>
        </a:hlink>
        <a:folHlink>
          <a:srgbClr val="C1D8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231F20"/>
        </a:dk1>
        <a:lt1>
          <a:srgbClr val="F5F5F9"/>
        </a:lt1>
        <a:dk2>
          <a:srgbClr val="F36F21"/>
        </a:dk2>
        <a:lt2>
          <a:srgbClr val="0092CF"/>
        </a:lt2>
        <a:accent1>
          <a:srgbClr val="000066"/>
        </a:accent1>
        <a:accent2>
          <a:srgbClr val="0092CF"/>
        </a:accent2>
        <a:accent3>
          <a:srgbClr val="F9F9FB"/>
        </a:accent3>
        <a:accent4>
          <a:srgbClr val="1C191A"/>
        </a:accent4>
        <a:accent5>
          <a:srgbClr val="AAAAB8"/>
        </a:accent5>
        <a:accent6>
          <a:srgbClr val="0084BB"/>
        </a:accent6>
        <a:hlink>
          <a:srgbClr val="0054A4"/>
        </a:hlink>
        <a:folHlink>
          <a:srgbClr val="C1D8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231F20"/>
        </a:dk1>
        <a:lt1>
          <a:srgbClr val="F5F5F9"/>
        </a:lt1>
        <a:dk2>
          <a:srgbClr val="FF6600"/>
        </a:dk2>
        <a:lt2>
          <a:srgbClr val="0092CF"/>
        </a:lt2>
        <a:accent1>
          <a:srgbClr val="000066"/>
        </a:accent1>
        <a:accent2>
          <a:srgbClr val="0099FF"/>
        </a:accent2>
        <a:accent3>
          <a:srgbClr val="F9F9FB"/>
        </a:accent3>
        <a:accent4>
          <a:srgbClr val="1C191A"/>
        </a:accent4>
        <a:accent5>
          <a:srgbClr val="AAAAB8"/>
        </a:accent5>
        <a:accent6>
          <a:srgbClr val="008AE7"/>
        </a:accent6>
        <a:hlink>
          <a:srgbClr val="3300CC"/>
        </a:hlink>
        <a:folHlink>
          <a:srgbClr val="CC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oppins"/>
        <a:ea typeface="Poppins"/>
        <a:cs typeface="Poppins"/>
      </a:majorFont>
      <a:minorFont>
        <a:latin typeface="Poppins"/>
        <a:ea typeface="Poppins"/>
        <a:cs typeface="Poppi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D5D74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-48" normalizeH="0" baseline="0">
            <a:ln>
              <a:noFill/>
            </a:ln>
            <a:solidFill>
              <a:srgbClr val="949CA9"/>
            </a:solidFill>
            <a:effectLst/>
            <a:uFillTx/>
            <a:latin typeface="Source Sans Pro"/>
            <a:ea typeface="Source Sans Pro"/>
            <a:cs typeface="Source Sans Pro"/>
            <a:sym typeface="Source Sans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05CA2472970347AC95582B4F3DB92F" ma:contentTypeVersion="0" ma:contentTypeDescription="Een nieuw document maken." ma:contentTypeScope="" ma:versionID="540f16fe362cc26245669fdcff42611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d7ef95cca91a042fa9dd976f334f74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405742-3F8C-4E65-8A4D-714DF194AD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494B8-5ADB-467B-94AF-D110403EB7F2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A501C0C-5031-422C-B283-72CFEC30D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8382</TotalTime>
  <Words>818</Words>
  <Application>Microsoft Office PowerPoint</Application>
  <PresentationFormat>Aangepast</PresentationFormat>
  <Paragraphs>277</Paragraphs>
  <Slides>30</Slides>
  <Notes>30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30</vt:i4>
      </vt:variant>
    </vt:vector>
  </HeadingPairs>
  <TitlesOfParts>
    <vt:vector size="46" baseType="lpstr">
      <vt:lpstr>ＭＳ Ｐゴシック</vt:lpstr>
      <vt:lpstr>Arial</vt:lpstr>
      <vt:lpstr>Calibri</vt:lpstr>
      <vt:lpstr>FontAwesome</vt:lpstr>
      <vt:lpstr>Gill Sans</vt:lpstr>
      <vt:lpstr>Helvetica</vt:lpstr>
      <vt:lpstr>Helvetica Light</vt:lpstr>
      <vt:lpstr>Helvetica Neue</vt:lpstr>
      <vt:lpstr>Poppins</vt:lpstr>
      <vt:lpstr>Poppins SemiBold</vt:lpstr>
      <vt:lpstr>Source Sans Pro</vt:lpstr>
      <vt:lpstr>Verdana</vt:lpstr>
      <vt:lpstr>Wingdings</vt:lpstr>
      <vt:lpstr>Wingdings 2</vt:lpstr>
      <vt:lpstr>White</vt:lpstr>
      <vt:lpstr>Default Design</vt:lpstr>
      <vt:lpstr>First Step to DevOps Building technical and organizational confidence through automated deployments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UWV</dc:title>
  <dc:creator>Mieke Deenen</dc:creator>
  <cp:lastModifiedBy>Mieke Deenen</cp:lastModifiedBy>
  <cp:revision>266</cp:revision>
  <dcterms:modified xsi:type="dcterms:W3CDTF">2017-05-31T20:14:22Z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0x0101007105CA2472970347AC95582B4F3DB92F</vt:lpwstr>
  </property>
</Properties>
</file>